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5143500" cy="91440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3780" y="420"/>
      </p:cViewPr>
      <p:guideLst>
        <p:guide orient="horz" pos="2880"/>
        <p:guide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763" y="2840568"/>
            <a:ext cx="4371975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1525" y="5181600"/>
            <a:ext cx="360045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ABEC-F8E6-44EB-B6B1-9BC9A2A8BC32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13A1-32CC-41FA-A547-04B74FD70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001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ABEC-F8E6-44EB-B6B1-9BC9A2A8BC32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13A1-32CC-41FA-A547-04B74FD70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22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97584" y="488951"/>
            <a:ext cx="650974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661" y="488951"/>
            <a:ext cx="1867198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ABEC-F8E6-44EB-B6B1-9BC9A2A8BC32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13A1-32CC-41FA-A547-04B74FD70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087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ABEC-F8E6-44EB-B6B1-9BC9A2A8BC32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13A1-32CC-41FA-A547-04B74FD70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386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301" y="5875867"/>
            <a:ext cx="4371975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6301" y="3875618"/>
            <a:ext cx="4371975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ABEC-F8E6-44EB-B6B1-9BC9A2A8BC32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13A1-32CC-41FA-A547-04B74FD70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545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661" y="2844800"/>
            <a:ext cx="1259086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9472" y="2844800"/>
            <a:ext cx="1259086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ABEC-F8E6-44EB-B6B1-9BC9A2A8BC32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13A1-32CC-41FA-A547-04B74FD70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898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" y="366184"/>
            <a:ext cx="462915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175" y="2046817"/>
            <a:ext cx="2272606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7175" y="2899833"/>
            <a:ext cx="2272606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12827" y="2046817"/>
            <a:ext cx="2273498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12827" y="2899833"/>
            <a:ext cx="2273498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ABEC-F8E6-44EB-B6B1-9BC9A2A8BC32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13A1-32CC-41FA-A547-04B74FD70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936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ABEC-F8E6-44EB-B6B1-9BC9A2A8BC32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13A1-32CC-41FA-A547-04B74FD70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444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ABEC-F8E6-44EB-B6B1-9BC9A2A8BC32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13A1-32CC-41FA-A547-04B74FD70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1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" y="364067"/>
            <a:ext cx="1692176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0966" y="364067"/>
            <a:ext cx="2875359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7175" y="1913467"/>
            <a:ext cx="1692176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ABEC-F8E6-44EB-B6B1-9BC9A2A8BC32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13A1-32CC-41FA-A547-04B74FD70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038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162" y="6400800"/>
            <a:ext cx="30861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8162" y="817033"/>
            <a:ext cx="30861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8162" y="7156451"/>
            <a:ext cx="30861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ABEC-F8E6-44EB-B6B1-9BC9A2A8BC32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613A1-32CC-41FA-A547-04B74FD70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18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7175" y="366184"/>
            <a:ext cx="462915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175" y="2133601"/>
            <a:ext cx="462915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7175" y="8475134"/>
            <a:ext cx="12001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BABEC-F8E6-44EB-B6B1-9BC9A2A8BC32}" type="datetimeFigureOut">
              <a:rPr lang="en-US" smtClean="0"/>
              <a:t>3/31/2019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57363" y="8475134"/>
            <a:ext cx="16287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86175" y="8475134"/>
            <a:ext cx="12001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613A1-32CC-41FA-A547-04B74FD70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137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03225"/>
            <a:ext cx="5143500" cy="11938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000" b="1" dirty="0"/>
              <a:t>BODY MASS INDEX – A NOTICEABLE FEATURE IN THE CLINICAL PROFILE</a:t>
            </a:r>
            <a:br>
              <a:rPr lang="ro-RO" sz="2000" b="1" dirty="0"/>
            </a:br>
            <a:r>
              <a:rPr lang="en-US" sz="2000" b="1" dirty="0"/>
              <a:t>OF AUTOIMMUNE HEPATITIS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35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Imagine 4">
            <a:extLst>
              <a:ext uri="{FF2B5EF4-FFF2-40B4-BE49-F238E27FC236}">
                <a16:creationId xmlns:a16="http://schemas.microsoft.com/office/drawing/2014/main" id="{0B2BDC72-4825-4C2C-87CF-A5D14F06E4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825" y="1676400"/>
            <a:ext cx="4895850" cy="734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964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1562</TotalTime>
  <Words>11</Words>
  <Application>Microsoft Office PowerPoint</Application>
  <PresentationFormat>Expunere pe ecran (16:9)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2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BODY MASS INDEX – A NOTICEABLE FEATURE IN THE CLINICAL PROFILE OF AUTOIMMUNE HEPATITIS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title</dc:title>
  <dc:creator>Razvan</dc:creator>
  <cp:lastModifiedBy>ami.si.iulian</cp:lastModifiedBy>
  <cp:revision>7</cp:revision>
  <dcterms:created xsi:type="dcterms:W3CDTF">2019-03-29T08:59:53Z</dcterms:created>
  <dcterms:modified xsi:type="dcterms:W3CDTF">2019-03-31T18:48:24Z</dcterms:modified>
</cp:coreProperties>
</file>