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43500" cy="91440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208" y="58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ABEC-F8E6-44EB-B6B1-9BC9A2A8BC3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13A1-32CC-41FA-A547-04B74FD70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0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ABEC-F8E6-44EB-B6B1-9BC9A2A8BC3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13A1-32CC-41FA-A547-04B74FD70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2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7584" y="488951"/>
            <a:ext cx="650974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661" y="488951"/>
            <a:ext cx="1867198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ABEC-F8E6-44EB-B6B1-9BC9A2A8BC3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13A1-32CC-41FA-A547-04B74FD70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8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ABEC-F8E6-44EB-B6B1-9BC9A2A8BC3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13A1-32CC-41FA-A547-04B74FD70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8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ABEC-F8E6-44EB-B6B1-9BC9A2A8BC3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13A1-32CC-41FA-A547-04B74FD70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4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661" y="2844800"/>
            <a:ext cx="1259086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9472" y="2844800"/>
            <a:ext cx="1259086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ABEC-F8E6-44EB-B6B1-9BC9A2A8BC3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13A1-32CC-41FA-A547-04B74FD70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9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ABEC-F8E6-44EB-B6B1-9BC9A2A8BC3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13A1-32CC-41FA-A547-04B74FD70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3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ABEC-F8E6-44EB-B6B1-9BC9A2A8BC3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13A1-32CC-41FA-A547-04B74FD70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ABEC-F8E6-44EB-B6B1-9BC9A2A8BC3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13A1-32CC-41FA-A547-04B74FD70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ABEC-F8E6-44EB-B6B1-9BC9A2A8BC3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13A1-32CC-41FA-A547-04B74FD70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3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ABEC-F8E6-44EB-B6B1-9BC9A2A8BC3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13A1-32CC-41FA-A547-04B74FD70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ABEC-F8E6-44EB-B6B1-9BC9A2A8BC32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613A1-32CC-41FA-A547-04B74FD70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3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12" Type="http://schemas.openxmlformats.org/officeDocument/2006/relationships/image" Target="../media/image11.tiff"/><Relationship Id="rId17" Type="http://schemas.openxmlformats.org/officeDocument/2006/relationships/image" Target="../media/image16.tiff"/><Relationship Id="rId2" Type="http://schemas.openxmlformats.org/officeDocument/2006/relationships/image" Target="../media/image1.png"/><Relationship Id="rId16" Type="http://schemas.openxmlformats.org/officeDocument/2006/relationships/image" Target="../media/image1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tiff"/><Relationship Id="rId5" Type="http://schemas.openxmlformats.org/officeDocument/2006/relationships/image" Target="../media/image4.tiff"/><Relationship Id="rId15" Type="http://schemas.openxmlformats.org/officeDocument/2006/relationships/image" Target="../media/image14.tiff"/><Relationship Id="rId10" Type="http://schemas.openxmlformats.org/officeDocument/2006/relationships/image" Target="../media/image9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Relationship Id="rId1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5143500" cy="971550"/>
          </a:xfrm>
        </p:spPr>
        <p:txBody>
          <a:bodyPr>
            <a:normAutofit fontScale="90000"/>
          </a:bodyPr>
          <a:lstStyle/>
          <a:p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Phenotypic assessment of liver-derived cell cultures during in-vitro cell population expansion protocol</a:t>
            </a:r>
            <a:br>
              <a:rPr lang="en-US" sz="1800" dirty="0"/>
            </a:br>
            <a:r>
              <a:rPr lang="en-US" sz="1100" dirty="0"/>
              <a:t>Razvan Iacob, Vlad </a:t>
            </a:r>
            <a:r>
              <a:rPr lang="en-US" sz="1100" dirty="0" err="1"/>
              <a:t>Herlea</a:t>
            </a:r>
            <a:r>
              <a:rPr lang="en-US" sz="1100" dirty="0"/>
              <a:t>, </a:t>
            </a:r>
            <a:r>
              <a:rPr lang="en-US" sz="1100" dirty="0" err="1"/>
              <a:t>Ioan</a:t>
            </a:r>
            <a:r>
              <a:rPr lang="en-US" sz="1100" dirty="0"/>
              <a:t> Valentin </a:t>
            </a:r>
            <a:r>
              <a:rPr lang="en-US" sz="1100" dirty="0" err="1"/>
              <a:t>Matei</a:t>
            </a:r>
            <a:r>
              <a:rPr lang="en-US" sz="1100" dirty="0"/>
              <a:t>, </a:t>
            </a:r>
            <a:r>
              <a:rPr lang="en-US" sz="1100" dirty="0" err="1"/>
              <a:t>Ioana</a:t>
            </a:r>
            <a:r>
              <a:rPr lang="en-US" sz="1100" dirty="0"/>
              <a:t> Raluca </a:t>
            </a:r>
            <a:r>
              <a:rPr lang="en-US" sz="1100" dirty="0" err="1"/>
              <a:t>Florea</a:t>
            </a:r>
            <a:r>
              <a:rPr lang="en-US" sz="1100" dirty="0"/>
              <a:t>, Veronica Madalina </a:t>
            </a:r>
            <a:r>
              <a:rPr lang="en-US" sz="1100" dirty="0" err="1"/>
              <a:t>Ilie</a:t>
            </a:r>
            <a:r>
              <a:rPr lang="en-US" sz="1100" dirty="0"/>
              <a:t>, </a:t>
            </a:r>
            <a:r>
              <a:rPr lang="en-US" sz="1100" dirty="0" err="1"/>
              <a:t>Irit</a:t>
            </a:r>
            <a:r>
              <a:rPr lang="en-US" sz="1100" dirty="0"/>
              <a:t> </a:t>
            </a:r>
            <a:r>
              <a:rPr lang="en-US" sz="1100" dirty="0" err="1"/>
              <a:t>Meivar</a:t>
            </a:r>
            <a:r>
              <a:rPr lang="en-US" sz="1100" dirty="0"/>
              <a:t>-Levy, Daniela </a:t>
            </a:r>
            <a:r>
              <a:rPr lang="en-US" sz="1100" dirty="0" err="1"/>
              <a:t>Lixandru</a:t>
            </a:r>
            <a:r>
              <a:rPr lang="en-US" sz="1100" dirty="0"/>
              <a:t>, Simona </a:t>
            </a:r>
            <a:r>
              <a:rPr lang="en-US" sz="1100" dirty="0" err="1"/>
              <a:t>Olimpia</a:t>
            </a:r>
            <a:r>
              <a:rPr lang="en-US" sz="1100" dirty="0"/>
              <a:t> Dima, Radu </a:t>
            </a:r>
            <a:r>
              <a:rPr lang="en-US" sz="1100" dirty="0" err="1"/>
              <a:t>Albulescu</a:t>
            </a:r>
            <a:r>
              <a:rPr lang="en-US" sz="1100" dirty="0"/>
              <a:t>, Cristiana </a:t>
            </a:r>
            <a:r>
              <a:rPr lang="en-US" sz="1100" dirty="0" err="1"/>
              <a:t>Tanase</a:t>
            </a:r>
            <a:r>
              <a:rPr lang="en-US" sz="1100" dirty="0"/>
              <a:t>, </a:t>
            </a:r>
            <a:r>
              <a:rPr lang="en-US" sz="1100" dirty="0" err="1"/>
              <a:t>Irinel</a:t>
            </a:r>
            <a:r>
              <a:rPr lang="en-US" sz="1100" dirty="0"/>
              <a:t> Popescu and Sarah Ferber</a:t>
            </a:r>
            <a:br>
              <a:rPr lang="en-US" sz="1100" dirty="0"/>
            </a:br>
            <a:endParaRPr lang="en-US" sz="11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08488A-48CC-46EB-947E-C57C32177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481680"/>
            <a:ext cx="1600200" cy="1200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5B69E0-0771-4C6F-A32C-3A6A7BC15A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3067050"/>
            <a:ext cx="1600200" cy="1200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B576C1-6A53-4AAC-A04D-08D53FB9B1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6191250"/>
            <a:ext cx="1600200" cy="1200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8C27B7-3631-479B-86BD-8143D3F227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7791450"/>
            <a:ext cx="1600200" cy="1200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859B4D-D8C3-4313-AE24-5098649BDD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11" y="1481681"/>
            <a:ext cx="1600200" cy="1200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CF6556-C135-4531-8D0A-CE6F281506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067049"/>
            <a:ext cx="1600201" cy="12001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D163A1-1ED3-49AD-9C98-A0A9BE78F8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685" y="4591051"/>
            <a:ext cx="1597066" cy="1197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C47589-DA51-4966-89D8-813674D45F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6191251"/>
            <a:ext cx="1597066" cy="1197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9549E9-7AF9-4749-866F-D739496AEEE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7781385"/>
            <a:ext cx="1597066" cy="1197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3B5A50-8E39-477D-B5CA-04D8D6D135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97" y="1481681"/>
            <a:ext cx="1600200" cy="1200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A592821-D73D-475E-92E9-954EF6B0E25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97" y="3066269"/>
            <a:ext cx="1600200" cy="1200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7B4FE5-9E61-44D4-910A-220119ED837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97" y="4591051"/>
            <a:ext cx="1597066" cy="1197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7434D60-0694-48AF-8301-3D601679947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97" y="6191251"/>
            <a:ext cx="1597066" cy="1197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5BE702-7D47-477C-9BFC-6AE7E17CB4B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" y="4605879"/>
            <a:ext cx="1577295" cy="11829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7E55900-418A-4DBB-B786-A856D19793C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98" y="7781385"/>
            <a:ext cx="1597066" cy="1197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61964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12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Phenotypic assessment of liver-derived cell cultures during in-vitro cell population expansion protocol Razvan Iacob, Vlad Herlea, Ioan Valentin Matei, Ioana Raluca Florea, Veronica Madalina Ilie, Irit Meivar-Levy, Daniela Lixandru, Simona Olimpia Dima, Radu Albulescu, Cristiana Tanase, Irinel Popescu and Sarah Ferber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title</dc:title>
  <dc:creator>Razvan</dc:creator>
  <cp:lastModifiedBy>Razvan Iacob</cp:lastModifiedBy>
  <cp:revision>8</cp:revision>
  <dcterms:created xsi:type="dcterms:W3CDTF">2019-03-29T08:59:53Z</dcterms:created>
  <dcterms:modified xsi:type="dcterms:W3CDTF">2019-04-05T02:49:53Z</dcterms:modified>
</cp:coreProperties>
</file>