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8" r:id="rId1"/>
  </p:sldMasterIdLst>
  <p:sldIdLst>
    <p:sldId id="256" r:id="rId2"/>
  </p:sldIdLst>
  <p:sldSz cx="164592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userDrawn="1">
          <p15:clr>
            <a:srgbClr val="000000"/>
          </p15:clr>
        </p15:guide>
        <p15:guide id="2" pos="5184"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 d="100"/>
          <a:sy n="24" d="100"/>
        </p:scale>
        <p:origin x="1380" y="108"/>
      </p:cViewPr>
      <p:guideLst>
        <p:guide orient="horz" pos="9216"/>
        <p:guide pos="518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200" dirty="0">
                <a:latin typeface="Arial" panose="020B0604020202020204" pitchFamily="34" charset="0"/>
                <a:cs typeface="Arial" panose="020B0604020202020204" pitchFamily="34" charset="0"/>
              </a:rPr>
              <a:t>&lt; 45 years-old – MHE diagnosis</a:t>
            </a:r>
          </a:p>
        </c:rich>
      </c:tx>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Column1</c:v>
                </c:pt>
              </c:strCache>
            </c:strRef>
          </c:tx>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DFB3-4DC6-8484-DDE0A184CA8D}"/>
              </c:ext>
            </c:extLst>
          </c:dPt>
          <c:dPt>
            <c:idx val="1"/>
            <c:bubble3D val="0"/>
            <c:spPr>
              <a:solidFill>
                <a:srgbClr val="00B050"/>
              </a:solidFill>
              <a:ln w="19050">
                <a:solidFill>
                  <a:schemeClr val="lt1"/>
                </a:solidFill>
              </a:ln>
              <a:effectLst/>
            </c:spPr>
            <c:extLst xmlns:c16r2="http://schemas.microsoft.com/office/drawing/2015/06/chart">
              <c:ext xmlns:c16="http://schemas.microsoft.com/office/drawing/2014/chart" uri="{C3380CC4-5D6E-409C-BE32-E72D297353CC}">
                <c16:uniqueId val="{00000002-DFB3-4DC6-8484-DDE0A184CA8D}"/>
              </c:ext>
            </c:extLst>
          </c:dPt>
          <c:dLbls>
            <c:dLbl>
              <c:idx val="1"/>
              <c:delete val="1"/>
              <c:extLst xmlns:c16r2="http://schemas.microsoft.com/office/drawing/2015/06/chart">
                <c:ext xmlns:c16="http://schemas.microsoft.com/office/drawing/2014/chart" uri="{C3380CC4-5D6E-409C-BE32-E72D297353CC}">
                  <c16:uniqueId val="{00000002-DFB3-4DC6-8484-DDE0A184CA8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MHE</c:v>
                </c:pt>
                <c:pt idx="1">
                  <c:v>non-MHE</c:v>
                </c:pt>
              </c:strCache>
            </c:strRef>
          </c:cat>
          <c:val>
            <c:numRef>
              <c:f>Sheet1!$B$2:$B$3</c:f>
              <c:numCache>
                <c:formatCode>General</c:formatCode>
                <c:ptCount val="2"/>
                <c:pt idx="0">
                  <c:v>7</c:v>
                </c:pt>
                <c:pt idx="1">
                  <c:v>0</c:v>
                </c:pt>
              </c:numCache>
            </c:numRef>
          </c:val>
          <c:extLst xmlns:c16r2="http://schemas.microsoft.com/office/drawing/2015/06/chart">
            <c:ext xmlns:c16="http://schemas.microsoft.com/office/drawing/2014/chart" uri="{C3380CC4-5D6E-409C-BE32-E72D297353CC}">
              <c16:uniqueId val="{00000000-DFB3-4DC6-8484-DDE0A184CA8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200" dirty="0">
                <a:latin typeface="Arial" panose="020B0604020202020204" pitchFamily="34" charset="0"/>
                <a:cs typeface="Arial" panose="020B0604020202020204" pitchFamily="34" charset="0"/>
              </a:rPr>
              <a:t>&lt;45</a:t>
            </a:r>
            <a:r>
              <a:rPr lang="en-US" sz="2200" baseline="0" dirty="0">
                <a:latin typeface="Arial" panose="020B0604020202020204" pitchFamily="34" charset="0"/>
                <a:cs typeface="Arial" panose="020B0604020202020204" pitchFamily="34" charset="0"/>
              </a:rPr>
              <a:t> years-old – MRI findings</a:t>
            </a:r>
          </a:p>
        </c:rich>
      </c:tx>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Column1</c:v>
                </c:pt>
              </c:strCache>
            </c:strRef>
          </c:tx>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B250-43A8-AB42-3CD5EBA6ECB5}"/>
              </c:ext>
            </c:extLst>
          </c:dPt>
          <c:dPt>
            <c:idx val="1"/>
            <c:bubble3D val="0"/>
            <c:spPr>
              <a:solidFill>
                <a:srgbClr val="00B050"/>
              </a:solidFill>
              <a:ln w="19050">
                <a:solidFill>
                  <a:schemeClr val="lt1"/>
                </a:solidFill>
              </a:ln>
              <a:effectLst/>
            </c:spPr>
            <c:extLst xmlns:c16r2="http://schemas.microsoft.com/office/drawing/2015/06/chart">
              <c:ext xmlns:c16="http://schemas.microsoft.com/office/drawing/2014/chart" uri="{C3380CC4-5D6E-409C-BE32-E72D297353CC}">
                <c16:uniqueId val="{00000002-B250-43A8-AB42-3CD5EBA6ECB5}"/>
              </c:ext>
            </c:extLst>
          </c:dPt>
          <c:dLbls>
            <c:dLbl>
              <c:idx val="1"/>
              <c:delete val="1"/>
              <c:extLst xmlns:c16r2="http://schemas.microsoft.com/office/drawing/2015/06/chart">
                <c:ext xmlns:c16="http://schemas.microsoft.com/office/drawing/2014/chart" uri="{C3380CC4-5D6E-409C-BE32-E72D297353CC}">
                  <c16:uniqueId val="{00000002-B250-43A8-AB42-3CD5EBA6ECB5}"/>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MRI abnormalities</c:v>
                </c:pt>
                <c:pt idx="1">
                  <c:v>No findings</c:v>
                </c:pt>
              </c:strCache>
            </c:strRef>
          </c:cat>
          <c:val>
            <c:numRef>
              <c:f>Sheet1!$B$2:$B$3</c:f>
              <c:numCache>
                <c:formatCode>General</c:formatCode>
                <c:ptCount val="2"/>
                <c:pt idx="0">
                  <c:v>7</c:v>
                </c:pt>
                <c:pt idx="1">
                  <c:v>0</c:v>
                </c:pt>
              </c:numCache>
            </c:numRef>
          </c:val>
          <c:extLst xmlns:c16r2="http://schemas.microsoft.com/office/drawing/2015/06/chart">
            <c:ext xmlns:c16="http://schemas.microsoft.com/office/drawing/2014/chart" uri="{C3380CC4-5D6E-409C-BE32-E72D297353CC}">
              <c16:uniqueId val="{00000000-B250-43A8-AB42-3CD5EBA6ECB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200" dirty="0">
                <a:latin typeface="Arial" panose="020B0604020202020204" pitchFamily="34" charset="0"/>
                <a:cs typeface="Arial" panose="020B0604020202020204" pitchFamily="34" charset="0"/>
              </a:rPr>
              <a:t>≥ 45 years-old</a:t>
            </a:r>
            <a:r>
              <a:rPr lang="en-US" sz="2200" baseline="0" dirty="0">
                <a:latin typeface="Arial" panose="020B0604020202020204" pitchFamily="34" charset="0"/>
                <a:cs typeface="Arial" panose="020B0604020202020204" pitchFamily="34" charset="0"/>
              </a:rPr>
              <a:t> – MHE diagnosis</a:t>
            </a:r>
          </a:p>
        </c:rich>
      </c:tx>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2-B452-4460-9F98-60600499D663}"/>
              </c:ext>
            </c:extLst>
          </c:dPt>
          <c:dPt>
            <c:idx val="1"/>
            <c:bubble3D val="0"/>
            <c:spPr>
              <a:solidFill>
                <a:srgbClr val="00B050"/>
              </a:solidFill>
              <a:ln w="19050">
                <a:solidFill>
                  <a:schemeClr val="lt1"/>
                </a:solidFill>
              </a:ln>
              <a:effectLst/>
            </c:spPr>
            <c:extLst xmlns:c16r2="http://schemas.microsoft.com/office/drawing/2015/06/chart">
              <c:ext xmlns:c16="http://schemas.microsoft.com/office/drawing/2014/chart" uri="{C3380CC4-5D6E-409C-BE32-E72D297353CC}">
                <c16:uniqueId val="{00000001-B452-4460-9F98-60600499D663}"/>
              </c:ext>
            </c:extLst>
          </c:dPt>
          <c:dLbls>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MHE</c:v>
                </c:pt>
                <c:pt idx="1">
                  <c:v>non-MHE</c:v>
                </c:pt>
              </c:strCache>
            </c:strRef>
          </c:cat>
          <c:val>
            <c:numRef>
              <c:f>Sheet1!$B$2:$B$3</c:f>
              <c:numCache>
                <c:formatCode>General</c:formatCode>
                <c:ptCount val="2"/>
                <c:pt idx="0">
                  <c:v>4</c:v>
                </c:pt>
                <c:pt idx="1">
                  <c:v>19</c:v>
                </c:pt>
              </c:numCache>
            </c:numRef>
          </c:val>
          <c:extLst xmlns:c16r2="http://schemas.microsoft.com/office/drawing/2015/06/chart">
            <c:ext xmlns:c16="http://schemas.microsoft.com/office/drawing/2014/chart" uri="{C3380CC4-5D6E-409C-BE32-E72D297353CC}">
              <c16:uniqueId val="{00000000-B452-4460-9F98-60600499D663}"/>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200" dirty="0">
                <a:latin typeface="Arial" panose="020B0604020202020204" pitchFamily="34" charset="0"/>
                <a:cs typeface="Arial" panose="020B0604020202020204" pitchFamily="34" charset="0"/>
              </a:rPr>
              <a:t>≥ 45 years-old</a:t>
            </a:r>
            <a:r>
              <a:rPr lang="en-US" sz="2200" baseline="0" dirty="0">
                <a:latin typeface="Arial" panose="020B0604020202020204" pitchFamily="34" charset="0"/>
                <a:cs typeface="Arial" panose="020B0604020202020204" pitchFamily="34" charset="0"/>
              </a:rPr>
              <a:t> – MRI findings</a:t>
            </a:r>
          </a:p>
        </c:rich>
      </c:tx>
      <c:layout>
        <c:manualLayout>
          <c:xMode val="edge"/>
          <c:yMode val="edge"/>
          <c:x val="0.32894384295713036"/>
          <c:y val="0"/>
        </c:manualLayout>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2-6B86-4AD7-AB8E-C2726DC33161}"/>
              </c:ext>
            </c:extLst>
          </c:dPt>
          <c:dPt>
            <c:idx val="1"/>
            <c:bubble3D val="0"/>
            <c:spPr>
              <a:solidFill>
                <a:srgbClr val="00B050"/>
              </a:solidFill>
              <a:ln w="19050">
                <a:solidFill>
                  <a:schemeClr val="lt1"/>
                </a:solidFill>
              </a:ln>
              <a:effectLst/>
            </c:spPr>
            <c:extLst xmlns:c16r2="http://schemas.microsoft.com/office/drawing/2015/06/chart">
              <c:ext xmlns:c16="http://schemas.microsoft.com/office/drawing/2014/chart" uri="{C3380CC4-5D6E-409C-BE32-E72D297353CC}">
                <c16:uniqueId val="{00000001-6B86-4AD7-AB8E-C2726DC33161}"/>
              </c:ext>
            </c:extLst>
          </c:dPt>
          <c:dLbls>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MRI abnormalities</c:v>
                </c:pt>
                <c:pt idx="1">
                  <c:v>No findings</c:v>
                </c:pt>
              </c:strCache>
            </c:strRef>
          </c:cat>
          <c:val>
            <c:numRef>
              <c:f>Sheet1!$B$2:$B$3</c:f>
              <c:numCache>
                <c:formatCode>General</c:formatCode>
                <c:ptCount val="2"/>
                <c:pt idx="0">
                  <c:v>18</c:v>
                </c:pt>
                <c:pt idx="1">
                  <c:v>5</c:v>
                </c:pt>
              </c:numCache>
            </c:numRef>
          </c:val>
          <c:extLst xmlns:c16r2="http://schemas.microsoft.com/office/drawing/2015/06/chart">
            <c:ext xmlns:c16="http://schemas.microsoft.com/office/drawing/2014/chart" uri="{C3380CC4-5D6E-409C-BE32-E72D297353CC}">
              <c16:uniqueId val="{00000000-6B86-4AD7-AB8E-C2726DC3316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7865449110527855"/>
          <c:y val="1.5699805866337541E-2"/>
        </c:manualLayout>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Gender distribution</c:v>
                </c:pt>
              </c:strCache>
            </c:strRef>
          </c:tx>
          <c:dPt>
            <c:idx val="0"/>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1-F0ED-4C21-9B6C-947BB3CDF4FA}"/>
              </c:ext>
            </c:extLst>
          </c:dPt>
          <c:dPt>
            <c:idx val="1"/>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2-F0ED-4C21-9B6C-947BB3CDF4FA}"/>
              </c:ext>
            </c:extLst>
          </c:dPt>
          <c:dLbls>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Sheet1!$A$2:$A$3</c:f>
              <c:strCache>
                <c:ptCount val="2"/>
                <c:pt idx="0">
                  <c:v>Males</c:v>
                </c:pt>
                <c:pt idx="1">
                  <c:v>Females</c:v>
                </c:pt>
              </c:strCache>
            </c:strRef>
          </c:cat>
          <c:val>
            <c:numRef>
              <c:f>Sheet1!$B$2:$B$3</c:f>
              <c:numCache>
                <c:formatCode>General</c:formatCode>
                <c:ptCount val="2"/>
                <c:pt idx="0">
                  <c:v>23</c:v>
                </c:pt>
                <c:pt idx="1">
                  <c:v>7</c:v>
                </c:pt>
              </c:numCache>
            </c:numRef>
          </c:val>
          <c:extLst xmlns:c16r2="http://schemas.microsoft.com/office/drawing/2015/06/chart">
            <c:ext xmlns:c16="http://schemas.microsoft.com/office/drawing/2014/chart" uri="{C3380CC4-5D6E-409C-BE32-E72D297353CC}">
              <c16:uniqueId val="{00000000-F0ED-4C21-9B6C-947BB3CDF4F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200" dirty="0">
                <a:latin typeface="Arial" panose="020B0604020202020204" pitchFamily="34" charset="0"/>
                <a:cs typeface="Arial" panose="020B0604020202020204" pitchFamily="34" charset="0"/>
              </a:rPr>
              <a:t>Comparison between presence</a:t>
            </a:r>
            <a:r>
              <a:rPr lang="en-US" sz="2200" baseline="0" dirty="0">
                <a:latin typeface="Arial" panose="020B0604020202020204" pitchFamily="34" charset="0"/>
                <a:cs typeface="Arial" panose="020B0604020202020204" pitchFamily="34" charset="0"/>
              </a:rPr>
              <a:t> of </a:t>
            </a:r>
            <a:r>
              <a:rPr lang="en-US" sz="2200" dirty="0">
                <a:latin typeface="Arial" panose="020B0604020202020204" pitchFamily="34" charset="0"/>
                <a:cs typeface="Arial" panose="020B0604020202020204" pitchFamily="34" charset="0"/>
              </a:rPr>
              <a:t>MHE and brain MRI abnormalities</a:t>
            </a:r>
            <a:r>
              <a:rPr lang="en-US" sz="2200" baseline="0" dirty="0">
                <a:latin typeface="Arial" panose="020B0604020202020204" pitchFamily="34" charset="0"/>
                <a:cs typeface="Arial" panose="020B0604020202020204" pitchFamily="34" charset="0"/>
              </a:rPr>
              <a:t> in study group</a:t>
            </a:r>
            <a:endParaRPr lang="ro-RO" sz="2200" dirty="0">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percentStacked"/>
        <c:varyColors val="0"/>
        <c:ser>
          <c:idx val="0"/>
          <c:order val="0"/>
          <c:tx>
            <c:strRef>
              <c:f>Sheet1!$B$1</c:f>
              <c:strCache>
                <c:ptCount val="1"/>
                <c:pt idx="0">
                  <c:v>Present</c:v>
                </c:pt>
              </c:strCache>
            </c:strRef>
          </c:tx>
          <c:spPr>
            <a:solidFill>
              <a:schemeClr val="accent2"/>
            </a:solidFill>
            <a:ln>
              <a:noFill/>
            </a:ln>
            <a:effectLst/>
          </c:spPr>
          <c:invertIfNegative val="0"/>
          <c:cat>
            <c:strRef>
              <c:f>Sheet1!$A$2:$A$3</c:f>
              <c:strCache>
                <c:ptCount val="2"/>
                <c:pt idx="0">
                  <c:v>MHE</c:v>
                </c:pt>
                <c:pt idx="1">
                  <c:v>MRI abnormalities</c:v>
                </c:pt>
              </c:strCache>
            </c:strRef>
          </c:cat>
          <c:val>
            <c:numRef>
              <c:f>Sheet1!$B$2:$B$3</c:f>
              <c:numCache>
                <c:formatCode>General</c:formatCode>
                <c:ptCount val="2"/>
                <c:pt idx="0">
                  <c:v>11</c:v>
                </c:pt>
                <c:pt idx="1">
                  <c:v>25</c:v>
                </c:pt>
              </c:numCache>
            </c:numRef>
          </c:val>
          <c:extLst xmlns:c16r2="http://schemas.microsoft.com/office/drawing/2015/06/chart">
            <c:ext xmlns:c16="http://schemas.microsoft.com/office/drawing/2014/chart" uri="{C3380CC4-5D6E-409C-BE32-E72D297353CC}">
              <c16:uniqueId val="{00000000-1314-471D-9859-C3784F4C8697}"/>
            </c:ext>
          </c:extLst>
        </c:ser>
        <c:ser>
          <c:idx val="1"/>
          <c:order val="1"/>
          <c:tx>
            <c:strRef>
              <c:f>Sheet1!$C$1</c:f>
              <c:strCache>
                <c:ptCount val="1"/>
                <c:pt idx="0">
                  <c:v>Absent</c:v>
                </c:pt>
              </c:strCache>
            </c:strRef>
          </c:tx>
          <c:spPr>
            <a:solidFill>
              <a:srgbClr val="00B050"/>
            </a:solidFill>
            <a:ln>
              <a:noFill/>
            </a:ln>
            <a:effectLst/>
          </c:spPr>
          <c:invertIfNegative val="0"/>
          <c:cat>
            <c:strRef>
              <c:f>Sheet1!$A$2:$A$3</c:f>
              <c:strCache>
                <c:ptCount val="2"/>
                <c:pt idx="0">
                  <c:v>MHE</c:v>
                </c:pt>
                <c:pt idx="1">
                  <c:v>MRI abnormalities</c:v>
                </c:pt>
              </c:strCache>
            </c:strRef>
          </c:cat>
          <c:val>
            <c:numRef>
              <c:f>Sheet1!$C$2:$C$3</c:f>
              <c:numCache>
                <c:formatCode>General</c:formatCode>
                <c:ptCount val="2"/>
                <c:pt idx="0">
                  <c:v>19</c:v>
                </c:pt>
                <c:pt idx="1">
                  <c:v>5</c:v>
                </c:pt>
              </c:numCache>
            </c:numRef>
          </c:val>
          <c:extLst xmlns:c16r2="http://schemas.microsoft.com/office/drawing/2015/06/chart">
            <c:ext xmlns:c16="http://schemas.microsoft.com/office/drawing/2014/chart" uri="{C3380CC4-5D6E-409C-BE32-E72D297353CC}">
              <c16:uniqueId val="{00000001-1314-471D-9859-C3784F4C8697}"/>
            </c:ext>
          </c:extLst>
        </c:ser>
        <c:dLbls>
          <c:showLegendKey val="0"/>
          <c:showVal val="0"/>
          <c:showCatName val="0"/>
          <c:showSerName val="0"/>
          <c:showPercent val="0"/>
          <c:showBubbleSize val="0"/>
        </c:dLbls>
        <c:gapWidth val="150"/>
        <c:overlap val="100"/>
        <c:axId val="235886416"/>
        <c:axId val="161687712"/>
      </c:barChart>
      <c:catAx>
        <c:axId val="235886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1687712"/>
        <c:crosses val="autoZero"/>
        <c:auto val="1"/>
        <c:lblAlgn val="ctr"/>
        <c:lblOffset val="100"/>
        <c:noMultiLvlLbl val="0"/>
      </c:catAx>
      <c:valAx>
        <c:axId val="161687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3588641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59596" y="6177287"/>
            <a:ext cx="11917742" cy="14206212"/>
          </a:xfrm>
        </p:spPr>
        <p:txBody>
          <a:bodyPr anchor="b"/>
          <a:lstStyle>
            <a:lvl1pPr>
              <a:defRPr sz="12960"/>
            </a:lvl1pPr>
          </a:lstStyle>
          <a:p>
            <a:r>
              <a:rPr lang="en-US"/>
              <a:t>Click to edit Master title style</a:t>
            </a:r>
            <a:endParaRPr lang="en-US" dirty="0"/>
          </a:p>
        </p:txBody>
      </p:sp>
      <p:sp>
        <p:nvSpPr>
          <p:cNvPr id="3" name="Subtitle 2"/>
          <p:cNvSpPr>
            <a:spLocks noGrp="1"/>
          </p:cNvSpPr>
          <p:nvPr>
            <p:ph type="subTitle" idx="1"/>
          </p:nvPr>
        </p:nvSpPr>
        <p:spPr>
          <a:xfrm>
            <a:off x="1559596" y="20383488"/>
            <a:ext cx="11917742" cy="3675392"/>
          </a:xfrm>
        </p:spPr>
        <p:txBody>
          <a:bodyPr anchor="t"/>
          <a:lstStyle>
            <a:lvl1pPr marL="0" indent="0" algn="l">
              <a:buNone/>
              <a:defRPr cap="all">
                <a:solidFill>
                  <a:schemeClr val="bg2">
                    <a:lumMod val="40000"/>
                    <a:lumOff val="60000"/>
                  </a:schemeClr>
                </a:solidFill>
              </a:defRPr>
            </a:lvl1pPr>
            <a:lvl2pPr marL="822960" indent="0" algn="ctr">
              <a:buNone/>
              <a:defRPr>
                <a:solidFill>
                  <a:schemeClr val="tx1">
                    <a:tint val="75000"/>
                  </a:schemeClr>
                </a:solidFill>
              </a:defRPr>
            </a:lvl2pPr>
            <a:lvl3pPr marL="1645920" indent="0" algn="ctr">
              <a:buNone/>
              <a:defRPr>
                <a:solidFill>
                  <a:schemeClr val="tx1">
                    <a:tint val="75000"/>
                  </a:schemeClr>
                </a:solidFill>
              </a:defRPr>
            </a:lvl3pPr>
            <a:lvl4pPr marL="2468880" indent="0" algn="ctr">
              <a:buNone/>
              <a:defRPr>
                <a:solidFill>
                  <a:schemeClr val="tx1">
                    <a:tint val="75000"/>
                  </a:schemeClr>
                </a:solidFill>
              </a:defRPr>
            </a:lvl4pPr>
            <a:lvl5pPr marL="3291840" indent="0" algn="ctr">
              <a:buNone/>
              <a:defRPr>
                <a:solidFill>
                  <a:schemeClr val="tx1">
                    <a:tint val="75000"/>
                  </a:schemeClr>
                </a:solidFill>
              </a:defRPr>
            </a:lvl5pPr>
            <a:lvl6pPr marL="4114800" indent="0" algn="ctr">
              <a:buNone/>
              <a:defRPr>
                <a:solidFill>
                  <a:schemeClr val="tx1">
                    <a:tint val="75000"/>
                  </a:schemeClr>
                </a:solidFill>
              </a:defRPr>
            </a:lvl6pPr>
            <a:lvl7pPr marL="4937760" indent="0" algn="ctr">
              <a:buNone/>
              <a:defRPr>
                <a:solidFill>
                  <a:schemeClr val="tx1">
                    <a:tint val="75000"/>
                  </a:schemeClr>
                </a:solidFill>
              </a:defRPr>
            </a:lvl7pPr>
            <a:lvl8pPr marL="5760720" indent="0" algn="ctr">
              <a:buNone/>
              <a:defRPr>
                <a:solidFill>
                  <a:schemeClr val="tx1">
                    <a:tint val="75000"/>
                  </a:schemeClr>
                </a:solidFill>
              </a:defRPr>
            </a:lvl8pPr>
            <a:lvl9pPr marL="658368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2824525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9598" y="20482505"/>
            <a:ext cx="11917741" cy="2418082"/>
          </a:xfrm>
        </p:spPr>
        <p:txBody>
          <a:bodyPr anchor="b">
            <a:normAutofit/>
          </a:bodyPr>
          <a:lstStyle>
            <a:lvl1pPr algn="l">
              <a:defRPr sz="432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9596" y="2926080"/>
            <a:ext cx="11917742" cy="155335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880"/>
            </a:lvl1pPr>
            <a:lvl2pPr marL="822960" indent="0">
              <a:buNone/>
              <a:defRPr sz="2880"/>
            </a:lvl2pPr>
            <a:lvl3pPr marL="1645920" indent="0">
              <a:buNone/>
              <a:defRPr sz="2880"/>
            </a:lvl3pPr>
            <a:lvl4pPr marL="2468880" indent="0">
              <a:buNone/>
              <a:defRPr sz="2880"/>
            </a:lvl4pPr>
            <a:lvl5pPr marL="3291840" indent="0">
              <a:buNone/>
              <a:defRPr sz="2880"/>
            </a:lvl5pPr>
            <a:lvl6pPr marL="4114800" indent="0">
              <a:buNone/>
              <a:defRPr sz="2880"/>
            </a:lvl6pPr>
            <a:lvl7pPr marL="4937760" indent="0">
              <a:buNone/>
              <a:defRPr sz="2880"/>
            </a:lvl7pPr>
            <a:lvl8pPr marL="5760720" indent="0">
              <a:buNone/>
              <a:defRPr sz="2880"/>
            </a:lvl8pPr>
            <a:lvl9pPr marL="6583680" indent="0">
              <a:buNone/>
              <a:defRPr sz="2880"/>
            </a:lvl9pPr>
          </a:lstStyle>
          <a:p>
            <a:r>
              <a:rPr lang="en-US"/>
              <a:t>Click icon to add picture</a:t>
            </a:r>
            <a:endParaRPr lang="en-US" dirty="0"/>
          </a:p>
        </p:txBody>
      </p:sp>
      <p:sp>
        <p:nvSpPr>
          <p:cNvPr id="4" name="Text Placeholder 3"/>
          <p:cNvSpPr>
            <a:spLocks noGrp="1"/>
          </p:cNvSpPr>
          <p:nvPr>
            <p:ph type="body" sz="half" idx="2"/>
          </p:nvPr>
        </p:nvSpPr>
        <p:spPr>
          <a:xfrm>
            <a:off x="1559597" y="22900586"/>
            <a:ext cx="11917739" cy="2106505"/>
          </a:xfrm>
        </p:spPr>
        <p:txBody>
          <a:bodyPr>
            <a:normAutofit/>
          </a:bodyPr>
          <a:lstStyle>
            <a:lvl1pPr marL="0" indent="0">
              <a:buNone/>
              <a:defRPr sz="216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t>08.04.201919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336833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559596" y="6177280"/>
            <a:ext cx="11917742" cy="8453120"/>
          </a:xfrm>
        </p:spPr>
        <p:txBody>
          <a:bodyPr/>
          <a:lstStyle>
            <a:lvl1pPr>
              <a:defRPr sz="8640"/>
            </a:lvl1pPr>
          </a:lstStyle>
          <a:p>
            <a:r>
              <a:rPr lang="en-US"/>
              <a:t>Click to edit Master title style</a:t>
            </a:r>
            <a:endParaRPr lang="en-US" dirty="0"/>
          </a:p>
        </p:txBody>
      </p:sp>
      <p:sp>
        <p:nvSpPr>
          <p:cNvPr id="8" name="Text Placeholder 3"/>
          <p:cNvSpPr>
            <a:spLocks noGrp="1"/>
          </p:cNvSpPr>
          <p:nvPr>
            <p:ph type="body" sz="half" idx="2"/>
          </p:nvPr>
        </p:nvSpPr>
        <p:spPr>
          <a:xfrm>
            <a:off x="1559596" y="15605760"/>
            <a:ext cx="11917742" cy="10078720"/>
          </a:xfrm>
        </p:spPr>
        <p:txBody>
          <a:bodyPr anchor="ctr">
            <a:normAutofit/>
          </a:bodyPr>
          <a:lstStyle>
            <a:lvl1pPr marL="0" indent="0">
              <a:buNone/>
              <a:defRPr sz="324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7866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6537" y="6177280"/>
            <a:ext cx="10801888" cy="9913062"/>
          </a:xfrm>
        </p:spPr>
        <p:txBody>
          <a:bodyPr/>
          <a:lstStyle>
            <a:lvl1pPr>
              <a:defRPr sz="8640"/>
            </a:lvl1pPr>
          </a:lstStyle>
          <a:p>
            <a:r>
              <a:rPr lang="en-US"/>
              <a:t>Click to edit Master title style</a:t>
            </a:r>
            <a:endParaRPr lang="en-US" dirty="0"/>
          </a:p>
        </p:txBody>
      </p:sp>
      <p:sp>
        <p:nvSpPr>
          <p:cNvPr id="11" name="Text Placeholder 3"/>
          <p:cNvSpPr>
            <a:spLocks noGrp="1"/>
          </p:cNvSpPr>
          <p:nvPr>
            <p:ph type="body" sz="half" idx="14"/>
          </p:nvPr>
        </p:nvSpPr>
        <p:spPr>
          <a:xfrm>
            <a:off x="2606720" y="16090343"/>
            <a:ext cx="9830086" cy="1459942"/>
          </a:xfrm>
        </p:spPr>
        <p:txBody>
          <a:bodyPr vert="horz" lIns="91440" tIns="45720" rIns="91440" bIns="45720" rtlCol="0" anchor="t">
            <a:normAutofit/>
          </a:bodyPr>
          <a:lstStyle>
            <a:lvl1pPr marL="0" indent="0">
              <a:buNone/>
              <a:defRPr lang="en-US" sz="2520" b="0" i="0" kern="1200" cap="small" dirty="0">
                <a:solidFill>
                  <a:schemeClr val="bg2">
                    <a:lumMod val="40000"/>
                    <a:lumOff val="60000"/>
                  </a:schemeClr>
                </a:solidFill>
                <a:latin typeface="+mj-lt"/>
                <a:ea typeface="+mj-ea"/>
                <a:cs typeface="+mj-cs"/>
              </a:defRPr>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marL="0" lvl="0" indent="0">
              <a:buNone/>
            </a:pPr>
            <a:r>
              <a:rPr lang="en-US"/>
              <a:t>Edit Master text styles</a:t>
            </a:r>
          </a:p>
        </p:txBody>
      </p:sp>
      <p:sp>
        <p:nvSpPr>
          <p:cNvPr id="10" name="Text Placeholder 3"/>
          <p:cNvSpPr>
            <a:spLocks noGrp="1"/>
          </p:cNvSpPr>
          <p:nvPr>
            <p:ph type="body" sz="half" idx="2"/>
          </p:nvPr>
        </p:nvSpPr>
        <p:spPr>
          <a:xfrm>
            <a:off x="1559596" y="18562803"/>
            <a:ext cx="11917742" cy="7152640"/>
          </a:xfrm>
        </p:spPr>
        <p:txBody>
          <a:bodyPr anchor="ctr">
            <a:normAutofit/>
          </a:bodyPr>
          <a:lstStyle>
            <a:lvl1pPr marL="0" indent="0">
              <a:buNone/>
              <a:defRPr sz="324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
        <p:nvSpPr>
          <p:cNvPr id="12" name="TextBox 11"/>
          <p:cNvSpPr txBox="1"/>
          <p:nvPr/>
        </p:nvSpPr>
        <p:spPr>
          <a:xfrm>
            <a:off x="1213015" y="4144013"/>
            <a:ext cx="1082864" cy="347172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1960" dirty="0"/>
              <a:t>“</a:t>
            </a:r>
          </a:p>
        </p:txBody>
      </p:sp>
      <p:sp>
        <p:nvSpPr>
          <p:cNvPr id="15" name="TextBox 14"/>
          <p:cNvSpPr txBox="1"/>
          <p:nvPr/>
        </p:nvSpPr>
        <p:spPr>
          <a:xfrm>
            <a:off x="12599443" y="11152158"/>
            <a:ext cx="1082864" cy="347172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1960" dirty="0"/>
              <a:t>”</a:t>
            </a:r>
          </a:p>
        </p:txBody>
      </p:sp>
    </p:spTree>
    <p:extLst>
      <p:ext uri="{BB962C8B-B14F-4D97-AF65-F5344CB8AC3E}">
        <p14:creationId xmlns:p14="http://schemas.microsoft.com/office/powerpoint/2010/main" val="82987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559595" y="13329924"/>
            <a:ext cx="11917744" cy="7053568"/>
          </a:xfrm>
        </p:spPr>
        <p:txBody>
          <a:bodyPr anchor="b"/>
          <a:lstStyle>
            <a:lvl1pPr algn="l">
              <a:defRPr sz="7200" b="0" cap="none"/>
            </a:lvl1pPr>
          </a:lstStyle>
          <a:p>
            <a:r>
              <a:rPr lang="en-US"/>
              <a:t>Click to edit Master title style</a:t>
            </a:r>
            <a:endParaRPr lang="en-US" dirty="0"/>
          </a:p>
        </p:txBody>
      </p:sp>
      <p:sp>
        <p:nvSpPr>
          <p:cNvPr id="3" name="Text Placeholder 2"/>
          <p:cNvSpPr>
            <a:spLocks noGrp="1"/>
          </p:cNvSpPr>
          <p:nvPr>
            <p:ph type="body" idx="1"/>
          </p:nvPr>
        </p:nvSpPr>
        <p:spPr>
          <a:xfrm>
            <a:off x="1559596" y="20383492"/>
            <a:ext cx="11917742" cy="3671040"/>
          </a:xfrm>
        </p:spPr>
        <p:txBody>
          <a:bodyPr anchor="t"/>
          <a:lstStyle>
            <a:lvl1pPr marL="0" indent="0" algn="l">
              <a:buNone/>
              <a:defRPr sz="3600" cap="none">
                <a:solidFill>
                  <a:schemeClr val="bg2">
                    <a:lumMod val="40000"/>
                    <a:lumOff val="60000"/>
                  </a:schemeClr>
                </a:solidFill>
              </a:defRPr>
            </a:lvl1pPr>
            <a:lvl2pPr marL="822960" indent="0">
              <a:buNone/>
              <a:defRPr sz="3240">
                <a:solidFill>
                  <a:schemeClr val="tx1">
                    <a:tint val="75000"/>
                  </a:schemeClr>
                </a:solidFill>
              </a:defRPr>
            </a:lvl2pPr>
            <a:lvl3pPr marL="1645920" indent="0">
              <a:buNone/>
              <a:defRPr sz="2880">
                <a:solidFill>
                  <a:schemeClr val="tx1">
                    <a:tint val="75000"/>
                  </a:schemeClr>
                </a:solidFill>
              </a:defRPr>
            </a:lvl3pPr>
            <a:lvl4pPr marL="2468880" indent="0">
              <a:buNone/>
              <a:defRPr sz="2520">
                <a:solidFill>
                  <a:schemeClr val="tx1">
                    <a:tint val="75000"/>
                  </a:schemeClr>
                </a:solidFill>
              </a:defRPr>
            </a:lvl4pPr>
            <a:lvl5pPr marL="3291840" indent="0">
              <a:buNone/>
              <a:defRPr sz="2520">
                <a:solidFill>
                  <a:schemeClr val="tx1">
                    <a:tint val="75000"/>
                  </a:schemeClr>
                </a:solidFill>
              </a:defRPr>
            </a:lvl5pPr>
            <a:lvl6pPr marL="4114800" indent="0">
              <a:buNone/>
              <a:defRPr sz="2520">
                <a:solidFill>
                  <a:schemeClr val="tx1">
                    <a:tint val="75000"/>
                  </a:schemeClr>
                </a:solidFill>
              </a:defRPr>
            </a:lvl6pPr>
            <a:lvl7pPr marL="4937760" indent="0">
              <a:buNone/>
              <a:defRPr sz="2520">
                <a:solidFill>
                  <a:schemeClr val="tx1">
                    <a:tint val="75000"/>
                  </a:schemeClr>
                </a:solidFill>
              </a:defRPr>
            </a:lvl7pPr>
            <a:lvl8pPr marL="5760720" indent="0">
              <a:buNone/>
              <a:defRPr sz="2520">
                <a:solidFill>
                  <a:schemeClr val="tx1">
                    <a:tint val="75000"/>
                  </a:schemeClr>
                </a:solidFill>
              </a:defRPr>
            </a:lvl8pPr>
            <a:lvl9pPr marL="6583680" indent="0">
              <a:buNone/>
              <a:defRPr sz="25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216185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7560"/>
            </a:lvl1pPr>
          </a:lstStyle>
          <a:p>
            <a:r>
              <a:rPr lang="en-US"/>
              <a:t>Click to edit Master title style</a:t>
            </a:r>
            <a:endParaRPr lang="en-US" dirty="0"/>
          </a:p>
        </p:txBody>
      </p:sp>
      <p:sp>
        <p:nvSpPr>
          <p:cNvPr id="3" name="Text Placeholder 2"/>
          <p:cNvSpPr>
            <a:spLocks noGrp="1"/>
          </p:cNvSpPr>
          <p:nvPr>
            <p:ph type="body" idx="1"/>
          </p:nvPr>
        </p:nvSpPr>
        <p:spPr>
          <a:xfrm>
            <a:off x="854702" y="8453120"/>
            <a:ext cx="3979305"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16" name="Text Placeholder 3"/>
          <p:cNvSpPr>
            <a:spLocks noGrp="1"/>
          </p:cNvSpPr>
          <p:nvPr>
            <p:ph type="body" sz="half" idx="15"/>
          </p:nvPr>
        </p:nvSpPr>
        <p:spPr>
          <a:xfrm>
            <a:off x="881055" y="11379200"/>
            <a:ext cx="3952951" cy="15314509"/>
          </a:xfrm>
        </p:spPr>
        <p:txBody>
          <a:bodyPr anchor="t">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5" name="Text Placeholder 4"/>
          <p:cNvSpPr>
            <a:spLocks noGrp="1"/>
          </p:cNvSpPr>
          <p:nvPr>
            <p:ph type="body" sz="quarter" idx="3"/>
          </p:nvPr>
        </p:nvSpPr>
        <p:spPr>
          <a:xfrm>
            <a:off x="5244307" y="8453120"/>
            <a:ext cx="3964957"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19" name="Text Placeholder 3"/>
          <p:cNvSpPr>
            <a:spLocks noGrp="1"/>
          </p:cNvSpPr>
          <p:nvPr>
            <p:ph type="body" sz="half" idx="16"/>
          </p:nvPr>
        </p:nvSpPr>
        <p:spPr>
          <a:xfrm>
            <a:off x="5230056" y="11379200"/>
            <a:ext cx="3979208" cy="15314509"/>
          </a:xfrm>
        </p:spPr>
        <p:txBody>
          <a:bodyPr anchor="t">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14" name="Text Placeholder 4"/>
          <p:cNvSpPr>
            <a:spLocks noGrp="1"/>
          </p:cNvSpPr>
          <p:nvPr>
            <p:ph type="body" sz="quarter" idx="13"/>
          </p:nvPr>
        </p:nvSpPr>
        <p:spPr>
          <a:xfrm>
            <a:off x="9620851" y="8453120"/>
            <a:ext cx="3959384"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20" name="Text Placeholder 3"/>
          <p:cNvSpPr>
            <a:spLocks noGrp="1"/>
          </p:cNvSpPr>
          <p:nvPr>
            <p:ph type="body" sz="half" idx="17"/>
          </p:nvPr>
        </p:nvSpPr>
        <p:spPr>
          <a:xfrm>
            <a:off x="9620851" y="11379200"/>
            <a:ext cx="3959384" cy="15314509"/>
          </a:xfrm>
        </p:spPr>
        <p:txBody>
          <a:bodyPr anchor="t">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cxnSp>
        <p:nvCxnSpPr>
          <p:cNvPr id="17" name="Straight Connector 16"/>
          <p:cNvCxnSpPr/>
          <p:nvPr/>
        </p:nvCxnSpPr>
        <p:spPr>
          <a:xfrm>
            <a:off x="5031601" y="9103360"/>
            <a:ext cx="0" cy="1690624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9401454" y="9103360"/>
            <a:ext cx="0" cy="169253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2520709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7560"/>
            </a:lvl1pPr>
          </a:lstStyle>
          <a:p>
            <a:r>
              <a:rPr lang="en-US"/>
              <a:t>Click to edit Master title style</a:t>
            </a:r>
            <a:endParaRPr lang="en-US" dirty="0"/>
          </a:p>
        </p:txBody>
      </p:sp>
      <p:sp>
        <p:nvSpPr>
          <p:cNvPr id="3" name="Text Placeholder 2"/>
          <p:cNvSpPr>
            <a:spLocks noGrp="1"/>
          </p:cNvSpPr>
          <p:nvPr>
            <p:ph type="body" idx="1"/>
          </p:nvPr>
        </p:nvSpPr>
        <p:spPr>
          <a:xfrm>
            <a:off x="881055" y="18137382"/>
            <a:ext cx="3970102"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29" name="Picture Placeholder 2"/>
          <p:cNvSpPr>
            <a:spLocks noGrp="1" noChangeAspect="1"/>
          </p:cNvSpPr>
          <p:nvPr>
            <p:ph type="pic" idx="15"/>
          </p:nvPr>
        </p:nvSpPr>
        <p:spPr>
          <a:xfrm>
            <a:off x="881055" y="9428480"/>
            <a:ext cx="3970102" cy="6502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880"/>
            </a:lvl1pPr>
            <a:lvl2pPr marL="822960" indent="0">
              <a:buNone/>
              <a:defRPr sz="2880"/>
            </a:lvl2pPr>
            <a:lvl3pPr marL="1645920" indent="0">
              <a:buNone/>
              <a:defRPr sz="2880"/>
            </a:lvl3pPr>
            <a:lvl4pPr marL="2468880" indent="0">
              <a:buNone/>
              <a:defRPr sz="2880"/>
            </a:lvl4pPr>
            <a:lvl5pPr marL="3291840" indent="0">
              <a:buNone/>
              <a:defRPr sz="2880"/>
            </a:lvl5pPr>
            <a:lvl6pPr marL="4114800" indent="0">
              <a:buNone/>
              <a:defRPr sz="2880"/>
            </a:lvl6pPr>
            <a:lvl7pPr marL="4937760" indent="0">
              <a:buNone/>
              <a:defRPr sz="2880"/>
            </a:lvl7pPr>
            <a:lvl8pPr marL="5760720" indent="0">
              <a:buNone/>
              <a:defRPr sz="2880"/>
            </a:lvl8pPr>
            <a:lvl9pPr marL="6583680" indent="0">
              <a:buNone/>
              <a:defRPr sz="2880"/>
            </a:lvl9pPr>
          </a:lstStyle>
          <a:p>
            <a:r>
              <a:rPr lang="en-US"/>
              <a:t>Click icon to add picture</a:t>
            </a:r>
            <a:endParaRPr lang="en-US" dirty="0"/>
          </a:p>
        </p:txBody>
      </p:sp>
      <p:sp>
        <p:nvSpPr>
          <p:cNvPr id="22" name="Text Placeholder 3"/>
          <p:cNvSpPr>
            <a:spLocks noGrp="1"/>
          </p:cNvSpPr>
          <p:nvPr>
            <p:ph type="body" sz="half" idx="18"/>
          </p:nvPr>
        </p:nvSpPr>
        <p:spPr>
          <a:xfrm>
            <a:off x="881055" y="20596107"/>
            <a:ext cx="3970102" cy="2812540"/>
          </a:xfrm>
        </p:spPr>
        <p:txBody>
          <a:bodyPr anchor="t">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5" name="Text Placeholder 4"/>
          <p:cNvSpPr>
            <a:spLocks noGrp="1"/>
          </p:cNvSpPr>
          <p:nvPr>
            <p:ph type="body" sz="quarter" idx="3"/>
          </p:nvPr>
        </p:nvSpPr>
        <p:spPr>
          <a:xfrm>
            <a:off x="5252026" y="18137382"/>
            <a:ext cx="3957239"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30" name="Picture Placeholder 2"/>
          <p:cNvSpPr>
            <a:spLocks noGrp="1" noChangeAspect="1"/>
          </p:cNvSpPr>
          <p:nvPr>
            <p:ph type="pic" idx="21"/>
          </p:nvPr>
        </p:nvSpPr>
        <p:spPr>
          <a:xfrm>
            <a:off x="5252024" y="9428480"/>
            <a:ext cx="3957239" cy="6502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880"/>
            </a:lvl1pPr>
            <a:lvl2pPr marL="822960" indent="0">
              <a:buNone/>
              <a:defRPr sz="2880"/>
            </a:lvl2pPr>
            <a:lvl3pPr marL="1645920" indent="0">
              <a:buNone/>
              <a:defRPr sz="2880"/>
            </a:lvl3pPr>
            <a:lvl4pPr marL="2468880" indent="0">
              <a:buNone/>
              <a:defRPr sz="2880"/>
            </a:lvl4pPr>
            <a:lvl5pPr marL="3291840" indent="0">
              <a:buNone/>
              <a:defRPr sz="2880"/>
            </a:lvl5pPr>
            <a:lvl6pPr marL="4114800" indent="0">
              <a:buNone/>
              <a:defRPr sz="2880"/>
            </a:lvl6pPr>
            <a:lvl7pPr marL="4937760" indent="0">
              <a:buNone/>
              <a:defRPr sz="2880"/>
            </a:lvl7pPr>
            <a:lvl8pPr marL="5760720" indent="0">
              <a:buNone/>
              <a:defRPr sz="2880"/>
            </a:lvl8pPr>
            <a:lvl9pPr marL="6583680" indent="0">
              <a:buNone/>
              <a:defRPr sz="2880"/>
            </a:lvl9pPr>
          </a:lstStyle>
          <a:p>
            <a:r>
              <a:rPr lang="en-US"/>
              <a:t>Click icon to add picture</a:t>
            </a:r>
            <a:endParaRPr lang="en-US" dirty="0"/>
          </a:p>
        </p:txBody>
      </p:sp>
      <p:sp>
        <p:nvSpPr>
          <p:cNvPr id="23" name="Text Placeholder 3"/>
          <p:cNvSpPr>
            <a:spLocks noGrp="1"/>
          </p:cNvSpPr>
          <p:nvPr>
            <p:ph type="body" sz="half" idx="19"/>
          </p:nvPr>
        </p:nvSpPr>
        <p:spPr>
          <a:xfrm>
            <a:off x="5250197" y="20596102"/>
            <a:ext cx="3962480" cy="2812540"/>
          </a:xfrm>
        </p:spPr>
        <p:txBody>
          <a:bodyPr anchor="t">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14" name="Text Placeholder 4"/>
          <p:cNvSpPr>
            <a:spLocks noGrp="1"/>
          </p:cNvSpPr>
          <p:nvPr>
            <p:ph type="body" sz="quarter" idx="13"/>
          </p:nvPr>
        </p:nvSpPr>
        <p:spPr>
          <a:xfrm>
            <a:off x="9620851" y="18137382"/>
            <a:ext cx="3959384"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31" name="Picture Placeholder 2"/>
          <p:cNvSpPr>
            <a:spLocks noGrp="1" noChangeAspect="1"/>
          </p:cNvSpPr>
          <p:nvPr>
            <p:ph type="pic" idx="22"/>
          </p:nvPr>
        </p:nvSpPr>
        <p:spPr>
          <a:xfrm>
            <a:off x="9620849" y="9428480"/>
            <a:ext cx="3959384" cy="6502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880"/>
            </a:lvl1pPr>
            <a:lvl2pPr marL="822960" indent="0">
              <a:buNone/>
              <a:defRPr sz="2880"/>
            </a:lvl2pPr>
            <a:lvl3pPr marL="1645920" indent="0">
              <a:buNone/>
              <a:defRPr sz="2880"/>
            </a:lvl3pPr>
            <a:lvl4pPr marL="2468880" indent="0">
              <a:buNone/>
              <a:defRPr sz="2880"/>
            </a:lvl4pPr>
            <a:lvl5pPr marL="3291840" indent="0">
              <a:buNone/>
              <a:defRPr sz="2880"/>
            </a:lvl5pPr>
            <a:lvl6pPr marL="4114800" indent="0">
              <a:buNone/>
              <a:defRPr sz="2880"/>
            </a:lvl6pPr>
            <a:lvl7pPr marL="4937760" indent="0">
              <a:buNone/>
              <a:defRPr sz="2880"/>
            </a:lvl7pPr>
            <a:lvl8pPr marL="5760720" indent="0">
              <a:buNone/>
              <a:defRPr sz="2880"/>
            </a:lvl8pPr>
            <a:lvl9pPr marL="6583680" indent="0">
              <a:buNone/>
              <a:defRPr sz="2880"/>
            </a:lvl9pPr>
          </a:lstStyle>
          <a:p>
            <a:r>
              <a:rPr lang="en-US"/>
              <a:t>Click icon to add picture</a:t>
            </a:r>
            <a:endParaRPr lang="en-US" dirty="0"/>
          </a:p>
        </p:txBody>
      </p:sp>
      <p:sp>
        <p:nvSpPr>
          <p:cNvPr id="24" name="Text Placeholder 3"/>
          <p:cNvSpPr>
            <a:spLocks noGrp="1"/>
          </p:cNvSpPr>
          <p:nvPr>
            <p:ph type="body" sz="half" idx="20"/>
          </p:nvPr>
        </p:nvSpPr>
        <p:spPr>
          <a:xfrm>
            <a:off x="9620684" y="20596094"/>
            <a:ext cx="3964628" cy="2812540"/>
          </a:xfrm>
        </p:spPr>
        <p:txBody>
          <a:bodyPr anchor="t">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cxnSp>
        <p:nvCxnSpPr>
          <p:cNvPr id="19" name="Straight Connector 18"/>
          <p:cNvCxnSpPr/>
          <p:nvPr/>
        </p:nvCxnSpPr>
        <p:spPr>
          <a:xfrm>
            <a:off x="5031601" y="9103360"/>
            <a:ext cx="0" cy="1690624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9401454" y="9103360"/>
            <a:ext cx="0" cy="169253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3801182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1415138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13609" y="1835582"/>
            <a:ext cx="2366627" cy="24858133"/>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81055" y="3299008"/>
            <a:ext cx="10023862" cy="233947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322492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399318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59598" y="12210067"/>
            <a:ext cx="11917741" cy="8173427"/>
          </a:xfrm>
        </p:spPr>
        <p:txBody>
          <a:bodyPr anchor="b"/>
          <a:lstStyle>
            <a:lvl1pPr algn="l">
              <a:defRPr sz="7200" b="0" cap="none"/>
            </a:lvl1pPr>
          </a:lstStyle>
          <a:p>
            <a:r>
              <a:rPr lang="en-US"/>
              <a:t>Click to edit Master title style</a:t>
            </a:r>
            <a:endParaRPr lang="en-US" dirty="0"/>
          </a:p>
        </p:txBody>
      </p:sp>
      <p:sp>
        <p:nvSpPr>
          <p:cNvPr id="3" name="Text Placeholder 2"/>
          <p:cNvSpPr>
            <a:spLocks noGrp="1"/>
          </p:cNvSpPr>
          <p:nvPr>
            <p:ph type="body" idx="1"/>
          </p:nvPr>
        </p:nvSpPr>
        <p:spPr>
          <a:xfrm>
            <a:off x="1559596" y="20383492"/>
            <a:ext cx="11917742" cy="3671040"/>
          </a:xfrm>
        </p:spPr>
        <p:txBody>
          <a:bodyPr anchor="t"/>
          <a:lstStyle>
            <a:lvl1pPr marL="0" indent="0" algn="l">
              <a:buNone/>
              <a:defRPr sz="3600" cap="all">
                <a:solidFill>
                  <a:schemeClr val="bg2">
                    <a:lumMod val="40000"/>
                    <a:lumOff val="60000"/>
                  </a:schemeClr>
                </a:solidFill>
              </a:defRPr>
            </a:lvl1pPr>
            <a:lvl2pPr marL="822960" indent="0">
              <a:buNone/>
              <a:defRPr sz="3240">
                <a:solidFill>
                  <a:schemeClr val="tx1">
                    <a:tint val="75000"/>
                  </a:schemeClr>
                </a:solidFill>
              </a:defRPr>
            </a:lvl2pPr>
            <a:lvl3pPr marL="1645920" indent="0">
              <a:buNone/>
              <a:defRPr sz="2880">
                <a:solidFill>
                  <a:schemeClr val="tx1">
                    <a:tint val="75000"/>
                  </a:schemeClr>
                </a:solidFill>
              </a:defRPr>
            </a:lvl3pPr>
            <a:lvl4pPr marL="2468880" indent="0">
              <a:buNone/>
              <a:defRPr sz="2520">
                <a:solidFill>
                  <a:schemeClr val="tx1">
                    <a:tint val="75000"/>
                  </a:schemeClr>
                </a:solidFill>
              </a:defRPr>
            </a:lvl4pPr>
            <a:lvl5pPr marL="3291840" indent="0">
              <a:buNone/>
              <a:defRPr sz="2520">
                <a:solidFill>
                  <a:schemeClr val="tx1">
                    <a:tint val="75000"/>
                  </a:schemeClr>
                </a:solidFill>
              </a:defRPr>
            </a:lvl5pPr>
            <a:lvl6pPr marL="4114800" indent="0">
              <a:buNone/>
              <a:defRPr sz="2520">
                <a:solidFill>
                  <a:schemeClr val="tx1">
                    <a:tint val="75000"/>
                  </a:schemeClr>
                </a:solidFill>
              </a:defRPr>
            </a:lvl6pPr>
            <a:lvl7pPr marL="4937760" indent="0">
              <a:buNone/>
              <a:defRPr sz="2520">
                <a:solidFill>
                  <a:schemeClr val="tx1">
                    <a:tint val="75000"/>
                  </a:schemeClr>
                </a:solidFill>
              </a:defRPr>
            </a:lvl7pPr>
            <a:lvl8pPr marL="5760720" indent="0">
              <a:buNone/>
              <a:defRPr sz="2520">
                <a:solidFill>
                  <a:schemeClr val="tx1">
                    <a:tint val="75000"/>
                  </a:schemeClr>
                </a:solidFill>
              </a:defRPr>
            </a:lvl8pPr>
            <a:lvl9pPr marL="6583680" indent="0">
              <a:buNone/>
              <a:defRPr sz="25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157144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89861" y="8791793"/>
            <a:ext cx="5936603" cy="17901922"/>
          </a:xfrm>
        </p:spPr>
        <p:txBody>
          <a:bodyPr>
            <a:normAutofit/>
          </a:bodyPr>
          <a:lstStyle>
            <a:lvl1pPr>
              <a:defRPr sz="3240"/>
            </a:lvl1pPr>
            <a:lvl2pPr>
              <a:defRPr sz="2880"/>
            </a:lvl2pPr>
            <a:lvl3pPr>
              <a:defRPr sz="2520"/>
            </a:lvl3pPr>
            <a:lvl4pPr>
              <a:defRPr sz="2160"/>
            </a:lvl4pPr>
            <a:lvl5pPr>
              <a:defRPr sz="2160"/>
            </a:lvl5pPr>
            <a:lvl6pPr>
              <a:defRPr sz="2160"/>
            </a:lvl6pPr>
            <a:lvl7pPr>
              <a:defRPr sz="2160"/>
            </a:lvl7pPr>
            <a:lvl8pPr>
              <a:defRPr sz="2160"/>
            </a:lvl8pPr>
            <a:lvl9pPr>
              <a:defRPr sz="21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35556" y="8772666"/>
            <a:ext cx="5936607" cy="17921045"/>
          </a:xfrm>
        </p:spPr>
        <p:txBody>
          <a:bodyPr>
            <a:normAutofit/>
          </a:bodyPr>
          <a:lstStyle>
            <a:lvl1pPr>
              <a:defRPr sz="3240"/>
            </a:lvl1pPr>
            <a:lvl2pPr>
              <a:defRPr sz="2880"/>
            </a:lvl2pPr>
            <a:lvl3pPr>
              <a:defRPr sz="2520"/>
            </a:lvl3pPr>
            <a:lvl4pPr>
              <a:defRPr sz="2160"/>
            </a:lvl4pPr>
            <a:lvl5pPr>
              <a:defRPr sz="2160"/>
            </a:lvl5pPr>
            <a:lvl6pPr>
              <a:defRPr sz="2160"/>
            </a:lvl6pPr>
            <a:lvl7pPr>
              <a:defRPr sz="2160"/>
            </a:lvl7pPr>
            <a:lvl8pPr>
              <a:defRPr sz="2160"/>
            </a:lvl8pPr>
            <a:lvl9pPr>
              <a:defRPr sz="21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1BABEC-F8E6-44EB-B6B1-9BC9A2A8BC32}" type="datetimeFigureOut">
              <a:rPr lang="en-US" smtClean="0"/>
              <a:t>08.04.201919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4276922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489860" y="8128000"/>
            <a:ext cx="5936602"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4" name="Content Placeholder 3"/>
          <p:cNvSpPr>
            <a:spLocks noGrp="1"/>
          </p:cNvSpPr>
          <p:nvPr>
            <p:ph sz="half" idx="2"/>
          </p:nvPr>
        </p:nvSpPr>
        <p:spPr>
          <a:xfrm>
            <a:off x="1489861" y="10728960"/>
            <a:ext cx="5936603" cy="15964749"/>
          </a:xfrm>
        </p:spPr>
        <p:txBody>
          <a:bodyPr>
            <a:normAutofit/>
          </a:bodyPr>
          <a:lstStyle>
            <a:lvl1pPr>
              <a:defRPr sz="3240"/>
            </a:lvl1pPr>
            <a:lvl2pPr>
              <a:defRPr sz="2880"/>
            </a:lvl2pPr>
            <a:lvl3pPr>
              <a:defRPr sz="2520"/>
            </a:lvl3pPr>
            <a:lvl4pPr>
              <a:defRPr sz="2160"/>
            </a:lvl4pPr>
            <a:lvl5pPr>
              <a:defRPr sz="2160"/>
            </a:lvl5pPr>
            <a:lvl6pPr>
              <a:defRPr sz="2160"/>
            </a:lvl6pPr>
            <a:lvl7pPr>
              <a:defRPr sz="2160"/>
            </a:lvl7pPr>
            <a:lvl8pPr>
              <a:defRPr sz="2160"/>
            </a:lvl8pPr>
            <a:lvl9pPr>
              <a:defRPr sz="21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35558" y="8128000"/>
            <a:ext cx="5936603" cy="2458718"/>
          </a:xfrm>
        </p:spPr>
        <p:txBody>
          <a:bodyPr anchor="b">
            <a:noAutofit/>
          </a:bodyPr>
          <a:lstStyle>
            <a:lvl1pPr marL="0" indent="0">
              <a:buNone/>
              <a:defRPr sz="4320" b="0">
                <a:solidFill>
                  <a:schemeClr val="bg2">
                    <a:lumMod val="40000"/>
                    <a:lumOff val="60000"/>
                  </a:schemeClr>
                </a:solidFill>
              </a:defRPr>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a:t>Edit Master text styles</a:t>
            </a:r>
          </a:p>
        </p:txBody>
      </p:sp>
      <p:sp>
        <p:nvSpPr>
          <p:cNvPr id="6" name="Content Placeholder 5"/>
          <p:cNvSpPr>
            <a:spLocks noGrp="1"/>
          </p:cNvSpPr>
          <p:nvPr>
            <p:ph sz="quarter" idx="4"/>
          </p:nvPr>
        </p:nvSpPr>
        <p:spPr>
          <a:xfrm>
            <a:off x="7635558" y="10728960"/>
            <a:ext cx="5936603" cy="15964749"/>
          </a:xfrm>
        </p:spPr>
        <p:txBody>
          <a:bodyPr>
            <a:normAutofit/>
          </a:bodyPr>
          <a:lstStyle>
            <a:lvl1pPr>
              <a:defRPr sz="3240"/>
            </a:lvl1pPr>
            <a:lvl2pPr>
              <a:defRPr sz="2880"/>
            </a:lvl2pPr>
            <a:lvl3pPr>
              <a:defRPr sz="2520"/>
            </a:lvl3pPr>
            <a:lvl4pPr>
              <a:defRPr sz="2160"/>
            </a:lvl4pPr>
            <a:lvl5pPr>
              <a:defRPr sz="2160"/>
            </a:lvl5pPr>
            <a:lvl6pPr>
              <a:defRPr sz="2160"/>
            </a:lvl6pPr>
            <a:lvl7pPr>
              <a:defRPr sz="2160"/>
            </a:lvl7pPr>
            <a:lvl8pPr>
              <a:defRPr sz="2160"/>
            </a:lvl8pPr>
            <a:lvl9pPr>
              <a:defRPr sz="21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1BABEC-F8E6-44EB-B6B1-9BC9A2A8BC32}" type="datetimeFigureOut">
              <a:rPr lang="en-US" smtClean="0"/>
              <a:t>08.04.201919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202829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261824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17952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9594" y="6177280"/>
            <a:ext cx="4592632" cy="6177280"/>
          </a:xfrm>
        </p:spPr>
        <p:txBody>
          <a:bodyPr anchor="b"/>
          <a:lstStyle>
            <a:lvl1pPr algn="l">
              <a:defRPr sz="4320" b="0"/>
            </a:lvl1pPr>
          </a:lstStyle>
          <a:p>
            <a:r>
              <a:rPr lang="en-US"/>
              <a:t>Click to edit Master title style</a:t>
            </a:r>
            <a:endParaRPr lang="en-US" dirty="0"/>
          </a:p>
        </p:txBody>
      </p:sp>
      <p:sp>
        <p:nvSpPr>
          <p:cNvPr id="3" name="Content Placeholder 2"/>
          <p:cNvSpPr>
            <a:spLocks noGrp="1"/>
          </p:cNvSpPr>
          <p:nvPr>
            <p:ph idx="1"/>
          </p:nvPr>
        </p:nvSpPr>
        <p:spPr>
          <a:xfrm>
            <a:off x="6460916" y="6177280"/>
            <a:ext cx="7016423" cy="19507200"/>
          </a:xfrm>
        </p:spPr>
        <p:txBody>
          <a:bodyPr anchor="ctr">
            <a:normAutofit/>
          </a:bodyPr>
          <a:lstStyle>
            <a:lvl1pPr>
              <a:defRPr sz="3600"/>
            </a:lvl1pPr>
            <a:lvl2pPr>
              <a:defRPr sz="3240"/>
            </a:lvl2pPr>
            <a:lvl3pPr>
              <a:defRPr sz="2880"/>
            </a:lvl3pPr>
            <a:lvl4pPr>
              <a:defRPr sz="2520"/>
            </a:lvl4pPr>
            <a:lvl5pPr>
              <a:defRPr sz="2520"/>
            </a:lvl5pPr>
            <a:lvl6pPr>
              <a:defRPr sz="2520"/>
            </a:lvl6pPr>
            <a:lvl7pPr>
              <a:defRPr sz="2520"/>
            </a:lvl7pPr>
            <a:lvl8pPr>
              <a:defRPr sz="2520"/>
            </a:lvl8pPr>
            <a:lvl9pPr>
              <a:defRPr sz="25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59594" y="13351601"/>
            <a:ext cx="4592632" cy="12354556"/>
          </a:xfrm>
        </p:spPr>
        <p:txBody>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7" name="Date Placeholder 4"/>
          <p:cNvSpPr>
            <a:spLocks noGrp="1"/>
          </p:cNvSpPr>
          <p:nvPr>
            <p:ph type="dt" sz="half" idx="10"/>
          </p:nvPr>
        </p:nvSpPr>
        <p:spPr/>
        <p:txBody>
          <a:bodyPr/>
          <a:lstStyle/>
          <a:p>
            <a:fld id="{ED1BABEC-F8E6-44EB-B6B1-9BC9A2A8BC32}" type="datetimeFigureOut">
              <a:rPr lang="en-US" smtClean="0"/>
              <a:t>08.04.201919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167750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8181" y="7911219"/>
            <a:ext cx="6877213" cy="6719181"/>
          </a:xfrm>
        </p:spPr>
        <p:txBody>
          <a:bodyPr anchor="b">
            <a:normAutofit/>
          </a:bodyPr>
          <a:lstStyle>
            <a:lvl1pPr algn="l">
              <a:defRPr sz="648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84332" y="4876800"/>
            <a:ext cx="4321665" cy="19507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880"/>
            </a:lvl1pPr>
            <a:lvl2pPr marL="822960" indent="0">
              <a:buNone/>
              <a:defRPr sz="2880"/>
            </a:lvl2pPr>
            <a:lvl3pPr marL="1645920" indent="0">
              <a:buNone/>
              <a:defRPr sz="2880"/>
            </a:lvl3pPr>
            <a:lvl4pPr marL="2468880" indent="0">
              <a:buNone/>
              <a:defRPr sz="2880"/>
            </a:lvl4pPr>
            <a:lvl5pPr marL="3291840" indent="0">
              <a:buNone/>
              <a:defRPr sz="2880"/>
            </a:lvl5pPr>
            <a:lvl6pPr marL="4114800" indent="0">
              <a:buNone/>
              <a:defRPr sz="2880"/>
            </a:lvl6pPr>
            <a:lvl7pPr marL="4937760" indent="0">
              <a:buNone/>
              <a:defRPr sz="2880"/>
            </a:lvl7pPr>
            <a:lvl8pPr marL="5760720" indent="0">
              <a:buNone/>
              <a:defRPr sz="2880"/>
            </a:lvl8pPr>
            <a:lvl9pPr marL="6583680" indent="0">
              <a:buNone/>
              <a:defRPr sz="2880"/>
            </a:lvl9pPr>
          </a:lstStyle>
          <a:p>
            <a:r>
              <a:rPr lang="en-US"/>
              <a:t>Click icon to add picture</a:t>
            </a:r>
            <a:endParaRPr lang="en-US" dirty="0"/>
          </a:p>
        </p:txBody>
      </p:sp>
      <p:sp>
        <p:nvSpPr>
          <p:cNvPr id="4" name="Text Placeholder 3"/>
          <p:cNvSpPr>
            <a:spLocks noGrp="1"/>
          </p:cNvSpPr>
          <p:nvPr>
            <p:ph type="body" sz="half" idx="2"/>
          </p:nvPr>
        </p:nvSpPr>
        <p:spPr>
          <a:xfrm>
            <a:off x="1559594" y="15605760"/>
            <a:ext cx="6866510" cy="5852160"/>
          </a:xfrm>
        </p:spPr>
        <p:txBody>
          <a:bodyPr>
            <a:normAutofit/>
          </a:bodyPr>
          <a:lstStyle>
            <a:lvl1pPr marL="0" indent="0">
              <a:buNone/>
              <a:defRPr sz="2520"/>
            </a:lvl1pPr>
            <a:lvl2pPr marL="822960" indent="0">
              <a:buNone/>
              <a:defRPr sz="2160"/>
            </a:lvl2pPr>
            <a:lvl3pPr marL="1645920" indent="0">
              <a:buNone/>
              <a:defRPr sz="1800"/>
            </a:lvl3pPr>
            <a:lvl4pPr marL="2468880" indent="0">
              <a:buNone/>
              <a:defRPr sz="1620"/>
            </a:lvl4pPr>
            <a:lvl5pPr marL="3291840" indent="0">
              <a:buNone/>
              <a:defRPr sz="1620"/>
            </a:lvl5pPr>
            <a:lvl6pPr marL="4114800" indent="0">
              <a:buNone/>
              <a:defRPr sz="1620"/>
            </a:lvl6pPr>
            <a:lvl7pPr marL="4937760" indent="0">
              <a:buNone/>
              <a:defRPr sz="1620"/>
            </a:lvl7pPr>
            <a:lvl8pPr marL="5760720" indent="0">
              <a:buNone/>
              <a:defRPr sz="1620"/>
            </a:lvl8pPr>
            <a:lvl9pPr marL="6583680" indent="0">
              <a:buNone/>
              <a:defRPr sz="1620"/>
            </a:lvl9pPr>
          </a:lstStyle>
          <a:p>
            <a:pPr lvl="0"/>
            <a:r>
              <a:rPr lang="en-US"/>
              <a:t>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t>08.04.201919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13A1-32CC-41FA-A547-04B74FD70A8F}" type="slidenum">
              <a:rPr lang="en-US" smtClean="0"/>
              <a:t>‹#›</a:t>
            </a:fld>
            <a:endParaRPr lang="en-US"/>
          </a:p>
        </p:txBody>
      </p:sp>
    </p:spTree>
    <p:extLst>
      <p:ext uri="{BB962C8B-B14F-4D97-AF65-F5344CB8AC3E}">
        <p14:creationId xmlns:p14="http://schemas.microsoft.com/office/powerpoint/2010/main" val="2554081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11338978" y="7152640"/>
            <a:ext cx="5074920" cy="1202944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10241698" y="-1950720"/>
            <a:ext cx="2880360" cy="682752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11338978" y="26009600"/>
            <a:ext cx="1783080" cy="422656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77178" y="11379200"/>
            <a:ext cx="7543800" cy="178816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11618" y="12354560"/>
            <a:ext cx="4251960" cy="1007872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3942159" y="0"/>
            <a:ext cx="1234440" cy="469102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872478" y="1931597"/>
            <a:ext cx="12699684" cy="5975595"/>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489860" y="8759149"/>
            <a:ext cx="12080977" cy="1790071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2269242" y="8084771"/>
            <a:ext cx="4226556" cy="411586"/>
          </a:xfrm>
          <a:prstGeom prst="rect">
            <a:avLst/>
          </a:prstGeom>
        </p:spPr>
        <p:txBody>
          <a:bodyPr vert="horz" lIns="91440" tIns="45720" rIns="91440" bIns="45720" rtlCol="0" anchor="t"/>
          <a:lstStyle>
            <a:lvl1pPr algn="l">
              <a:defRPr sz="1980" b="0" i="0">
                <a:solidFill>
                  <a:schemeClr val="tx1">
                    <a:tint val="75000"/>
                    <a:alpha val="60000"/>
                  </a:schemeClr>
                </a:solidFill>
              </a:defRPr>
            </a:lvl1pPr>
          </a:lstStyle>
          <a:p>
            <a:fld id="{ED1BABEC-F8E6-44EB-B6B1-9BC9A2A8BC32}" type="datetimeFigureOut">
              <a:rPr lang="en-US" smtClean="0"/>
              <a:t>08.04.201919</a:t>
            </a:fld>
            <a:endParaRPr lang="en-US"/>
          </a:p>
        </p:txBody>
      </p:sp>
      <p:sp>
        <p:nvSpPr>
          <p:cNvPr id="5" name="Footer Placeholder 4"/>
          <p:cNvSpPr>
            <a:spLocks noGrp="1"/>
          </p:cNvSpPr>
          <p:nvPr>
            <p:ph type="ftr" sz="quarter" idx="3"/>
          </p:nvPr>
        </p:nvSpPr>
        <p:spPr>
          <a:xfrm rot="5400000">
            <a:off x="6459590" y="14205730"/>
            <a:ext cx="16468459" cy="411588"/>
          </a:xfrm>
          <a:prstGeom prst="rect">
            <a:avLst/>
          </a:prstGeom>
        </p:spPr>
        <p:txBody>
          <a:bodyPr vert="horz" lIns="91440" tIns="45720" rIns="91440" bIns="45720" rtlCol="0" anchor="b"/>
          <a:lstStyle>
            <a:lvl1pPr algn="l">
              <a:defRPr sz="198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3979577" y="1261809"/>
            <a:ext cx="1131863" cy="3275465"/>
          </a:xfrm>
          <a:prstGeom prst="rect">
            <a:avLst/>
          </a:prstGeom>
        </p:spPr>
        <p:txBody>
          <a:bodyPr vert="horz" lIns="91440" tIns="45720" rIns="91440" bIns="45720" rtlCol="0" anchor="b"/>
          <a:lstStyle>
            <a:lvl1pPr algn="ctr">
              <a:defRPr sz="5042" b="0" i="0">
                <a:solidFill>
                  <a:schemeClr val="tx1">
                    <a:tint val="75000"/>
                  </a:schemeClr>
                </a:solidFill>
              </a:defRPr>
            </a:lvl1pPr>
          </a:lstStyle>
          <a:p>
            <a:fld id="{EB7613A1-32CC-41FA-A547-04B74FD70A8F}" type="slidenum">
              <a:rPr lang="en-US" smtClean="0"/>
              <a:t>‹#›</a:t>
            </a:fld>
            <a:endParaRPr lang="en-US"/>
          </a:p>
        </p:txBody>
      </p:sp>
    </p:spTree>
    <p:extLst>
      <p:ext uri="{BB962C8B-B14F-4D97-AF65-F5344CB8AC3E}">
        <p14:creationId xmlns:p14="http://schemas.microsoft.com/office/powerpoint/2010/main" val="41031752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822973" rtl="0" eaLnBrk="1" latinLnBrk="0" hangingPunct="1">
        <a:spcBef>
          <a:spcPct val="0"/>
        </a:spcBef>
        <a:buNone/>
        <a:defRPr sz="756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17231" indent="-617231" algn="l" defTabSz="822973" rtl="0" eaLnBrk="1" latinLnBrk="0" hangingPunct="1">
        <a:spcBef>
          <a:spcPts val="1800"/>
        </a:spcBef>
        <a:spcAft>
          <a:spcPts val="0"/>
        </a:spcAft>
        <a:buClr>
          <a:schemeClr val="bg2">
            <a:lumMod val="40000"/>
            <a:lumOff val="60000"/>
          </a:schemeClr>
        </a:buClr>
        <a:buSzPct val="80000"/>
        <a:buFont typeface="Wingdings 3" charset="2"/>
        <a:buChar char=""/>
        <a:defRPr sz="3600" b="0" i="0" kern="1200">
          <a:solidFill>
            <a:schemeClr val="tx1"/>
          </a:solidFill>
          <a:latin typeface="+mj-lt"/>
          <a:ea typeface="+mj-ea"/>
          <a:cs typeface="+mj-cs"/>
        </a:defRPr>
      </a:lvl1pPr>
      <a:lvl2pPr marL="1337332" indent="-514359" algn="l" defTabSz="822973" rtl="0" eaLnBrk="1" latinLnBrk="0" hangingPunct="1">
        <a:spcBef>
          <a:spcPts val="1800"/>
        </a:spcBef>
        <a:spcAft>
          <a:spcPts val="0"/>
        </a:spcAft>
        <a:buClr>
          <a:schemeClr val="bg2">
            <a:lumMod val="40000"/>
            <a:lumOff val="60000"/>
          </a:schemeClr>
        </a:buClr>
        <a:buSzPct val="80000"/>
        <a:buFont typeface="Wingdings 3" charset="2"/>
        <a:buChar char=""/>
        <a:defRPr sz="3240" b="0" i="0" kern="1200">
          <a:solidFill>
            <a:schemeClr val="tx1"/>
          </a:solidFill>
          <a:latin typeface="+mj-lt"/>
          <a:ea typeface="+mj-ea"/>
          <a:cs typeface="+mj-cs"/>
        </a:defRPr>
      </a:lvl2pPr>
      <a:lvl3pPr marL="2057436"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880" b="0" i="0" kern="1200">
          <a:solidFill>
            <a:schemeClr val="tx1"/>
          </a:solidFill>
          <a:latin typeface="+mj-lt"/>
          <a:ea typeface="+mj-ea"/>
          <a:cs typeface="+mj-cs"/>
        </a:defRPr>
      </a:lvl3pPr>
      <a:lvl4pPr marL="2880409"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520" b="0" i="0" kern="1200">
          <a:solidFill>
            <a:schemeClr val="tx1"/>
          </a:solidFill>
          <a:latin typeface="+mj-lt"/>
          <a:ea typeface="+mj-ea"/>
          <a:cs typeface="+mj-cs"/>
        </a:defRPr>
      </a:lvl4pPr>
      <a:lvl5pPr marL="3703381"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520" b="0" i="0" kern="1200">
          <a:solidFill>
            <a:schemeClr val="tx1"/>
          </a:solidFill>
          <a:latin typeface="+mj-lt"/>
          <a:ea typeface="+mj-ea"/>
          <a:cs typeface="+mj-cs"/>
        </a:defRPr>
      </a:lvl5pPr>
      <a:lvl6pPr marL="4526356"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520" b="0" i="0" kern="1200">
          <a:solidFill>
            <a:schemeClr val="tx1"/>
          </a:solidFill>
          <a:latin typeface="+mj-lt"/>
          <a:ea typeface="+mj-ea"/>
          <a:cs typeface="+mj-cs"/>
        </a:defRPr>
      </a:lvl6pPr>
      <a:lvl7pPr marL="5349328"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520" b="0" i="0" kern="1200">
          <a:solidFill>
            <a:schemeClr val="tx1"/>
          </a:solidFill>
          <a:latin typeface="+mj-lt"/>
          <a:ea typeface="+mj-ea"/>
          <a:cs typeface="+mj-cs"/>
        </a:defRPr>
      </a:lvl7pPr>
      <a:lvl8pPr marL="6172303"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520" b="0" i="0" kern="1200">
          <a:solidFill>
            <a:schemeClr val="tx1"/>
          </a:solidFill>
          <a:latin typeface="+mj-lt"/>
          <a:ea typeface="+mj-ea"/>
          <a:cs typeface="+mj-cs"/>
        </a:defRPr>
      </a:lvl8pPr>
      <a:lvl9pPr marL="6995275" indent="-411487" algn="l" defTabSz="822973" rtl="0" eaLnBrk="1" latinLnBrk="0" hangingPunct="1">
        <a:spcBef>
          <a:spcPts val="1800"/>
        </a:spcBef>
        <a:spcAft>
          <a:spcPts val="0"/>
        </a:spcAft>
        <a:buClr>
          <a:schemeClr val="bg2">
            <a:lumMod val="40000"/>
            <a:lumOff val="60000"/>
          </a:schemeClr>
        </a:buClr>
        <a:buSzPct val="80000"/>
        <a:buFont typeface="Wingdings 3" charset="2"/>
        <a:buChar char=""/>
        <a:defRPr sz="2520" b="0" i="0" kern="1200">
          <a:solidFill>
            <a:schemeClr val="tx1"/>
          </a:solidFill>
          <a:latin typeface="+mj-lt"/>
          <a:ea typeface="+mj-ea"/>
          <a:cs typeface="+mj-cs"/>
        </a:defRPr>
      </a:lvl9pPr>
    </p:bodyStyle>
    <p:otherStyle>
      <a:defPPr>
        <a:defRPr lang="en-US"/>
      </a:defPPr>
      <a:lvl1pPr marL="0" algn="l" defTabSz="822973" rtl="0" eaLnBrk="1" latinLnBrk="0" hangingPunct="1">
        <a:defRPr sz="3240" kern="1200">
          <a:solidFill>
            <a:schemeClr val="tx1"/>
          </a:solidFill>
          <a:latin typeface="+mn-lt"/>
          <a:ea typeface="+mn-ea"/>
          <a:cs typeface="+mn-cs"/>
        </a:defRPr>
      </a:lvl1pPr>
      <a:lvl2pPr marL="822973" algn="l" defTabSz="822973" rtl="0" eaLnBrk="1" latinLnBrk="0" hangingPunct="1">
        <a:defRPr sz="3240" kern="1200">
          <a:solidFill>
            <a:schemeClr val="tx1"/>
          </a:solidFill>
          <a:latin typeface="+mn-lt"/>
          <a:ea typeface="+mn-ea"/>
          <a:cs typeface="+mn-cs"/>
        </a:defRPr>
      </a:lvl2pPr>
      <a:lvl3pPr marL="1645947" algn="l" defTabSz="822973" rtl="0" eaLnBrk="1" latinLnBrk="0" hangingPunct="1">
        <a:defRPr sz="3240" kern="1200">
          <a:solidFill>
            <a:schemeClr val="tx1"/>
          </a:solidFill>
          <a:latin typeface="+mn-lt"/>
          <a:ea typeface="+mn-ea"/>
          <a:cs typeface="+mn-cs"/>
        </a:defRPr>
      </a:lvl3pPr>
      <a:lvl4pPr marL="2468920" algn="l" defTabSz="822973" rtl="0" eaLnBrk="1" latinLnBrk="0" hangingPunct="1">
        <a:defRPr sz="3240" kern="1200">
          <a:solidFill>
            <a:schemeClr val="tx1"/>
          </a:solidFill>
          <a:latin typeface="+mn-lt"/>
          <a:ea typeface="+mn-ea"/>
          <a:cs typeface="+mn-cs"/>
        </a:defRPr>
      </a:lvl4pPr>
      <a:lvl5pPr marL="3291896" algn="l" defTabSz="822973" rtl="0" eaLnBrk="1" latinLnBrk="0" hangingPunct="1">
        <a:defRPr sz="3240" kern="1200">
          <a:solidFill>
            <a:schemeClr val="tx1"/>
          </a:solidFill>
          <a:latin typeface="+mn-lt"/>
          <a:ea typeface="+mn-ea"/>
          <a:cs typeface="+mn-cs"/>
        </a:defRPr>
      </a:lvl5pPr>
      <a:lvl6pPr marL="4114868" algn="l" defTabSz="822973" rtl="0" eaLnBrk="1" latinLnBrk="0" hangingPunct="1">
        <a:defRPr sz="3240" kern="1200">
          <a:solidFill>
            <a:schemeClr val="tx1"/>
          </a:solidFill>
          <a:latin typeface="+mn-lt"/>
          <a:ea typeface="+mn-ea"/>
          <a:cs typeface="+mn-cs"/>
        </a:defRPr>
      </a:lvl6pPr>
      <a:lvl7pPr marL="4937843" algn="l" defTabSz="822973" rtl="0" eaLnBrk="1" latinLnBrk="0" hangingPunct="1">
        <a:defRPr sz="3240" kern="1200">
          <a:solidFill>
            <a:schemeClr val="tx1"/>
          </a:solidFill>
          <a:latin typeface="+mn-lt"/>
          <a:ea typeface="+mn-ea"/>
          <a:cs typeface="+mn-cs"/>
        </a:defRPr>
      </a:lvl7pPr>
      <a:lvl8pPr marL="5760815" algn="l" defTabSz="822973" rtl="0" eaLnBrk="1" latinLnBrk="0" hangingPunct="1">
        <a:defRPr sz="3240" kern="1200">
          <a:solidFill>
            <a:schemeClr val="tx1"/>
          </a:solidFill>
          <a:latin typeface="+mn-lt"/>
          <a:ea typeface="+mn-ea"/>
          <a:cs typeface="+mn-cs"/>
        </a:defRPr>
      </a:lvl8pPr>
      <a:lvl9pPr marL="6583790" algn="l" defTabSz="822973" rtl="0" eaLnBrk="1" latinLnBrk="0" hangingPunct="1">
        <a:defRPr sz="32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039" y="1384472"/>
            <a:ext cx="14977122" cy="5975595"/>
          </a:xfrm>
        </p:spPr>
        <p:txBody>
          <a:bodyPr/>
          <a:lstStyle/>
          <a:p>
            <a:pPr algn="ctr"/>
            <a:r>
              <a:rPr lang="en-US" sz="4000" dirty="0">
                <a:latin typeface="Arial" panose="020B0604020202020204" pitchFamily="34" charset="0"/>
                <a:cs typeface="Arial" panose="020B0604020202020204" pitchFamily="34" charset="0"/>
              </a:rPr>
              <a:t>Brain MRI findings in liver cirrhosis patients with subclinical hepatic encephalopathy</a:t>
            </a:r>
            <a:r>
              <a:rPr lang="en-US" sz="6000" dirty="0">
                <a:latin typeface="Arial" panose="020B0604020202020204" pitchFamily="34" charset="0"/>
                <a:cs typeface="Arial" panose="020B0604020202020204" pitchFamily="34" charset="0"/>
              </a:rPr>
              <a:t/>
            </a:r>
            <a:br>
              <a:rPr lang="en-US" sz="6000" dirty="0">
                <a:latin typeface="Arial" panose="020B0604020202020204" pitchFamily="34" charset="0"/>
                <a:cs typeface="Arial" panose="020B0604020202020204" pitchFamily="34" charset="0"/>
              </a:rPr>
            </a:br>
            <a:r>
              <a:rPr lang="en-US" sz="2600" dirty="0" err="1">
                <a:latin typeface="Arial" panose="020B0604020202020204" pitchFamily="34" charset="0"/>
                <a:cs typeface="Arial" panose="020B0604020202020204" pitchFamily="34" charset="0"/>
              </a:rPr>
              <a:t>Lupescu</a:t>
            </a:r>
            <a:r>
              <a:rPr lang="en-US" sz="2600" dirty="0">
                <a:latin typeface="Arial" panose="020B0604020202020204" pitchFamily="34" charset="0"/>
                <a:cs typeface="Arial" panose="020B0604020202020204" pitchFamily="34" charset="0"/>
              </a:rPr>
              <a:t> IC</a:t>
            </a:r>
            <a:r>
              <a:rPr lang="en-US" sz="2600" baseline="30000" dirty="0">
                <a:latin typeface="Arial" panose="020B0604020202020204" pitchFamily="34" charset="0"/>
                <a:cs typeface="Arial" panose="020B0604020202020204" pitchFamily="34" charset="0"/>
              </a:rPr>
              <a:t>1</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Iacob</a:t>
            </a:r>
            <a:r>
              <a:rPr lang="en-US" sz="2600" dirty="0">
                <a:latin typeface="Arial" panose="020B0604020202020204" pitchFamily="34" charset="0"/>
                <a:cs typeface="Arial" panose="020B0604020202020204" pitchFamily="34" charset="0"/>
              </a:rPr>
              <a:t> S</a:t>
            </a:r>
            <a:r>
              <a:rPr lang="en-US" sz="2600" baseline="30000" dirty="0">
                <a:latin typeface="Arial" panose="020B0604020202020204" pitchFamily="34" charset="0"/>
                <a:cs typeface="Arial" panose="020B0604020202020204" pitchFamily="34" charset="0"/>
              </a:rPr>
              <a:t>2,4</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Lupescu</a:t>
            </a:r>
            <a:r>
              <a:rPr lang="en-US" sz="2600" dirty="0">
                <a:latin typeface="Arial" panose="020B0604020202020204" pitchFamily="34" charset="0"/>
                <a:cs typeface="Arial" panose="020B0604020202020204" pitchFamily="34" charset="0"/>
              </a:rPr>
              <a:t> IG</a:t>
            </a:r>
            <a:r>
              <a:rPr lang="en-US" sz="2600" baseline="30000" dirty="0">
                <a:latin typeface="Arial" panose="020B0604020202020204" pitchFamily="34" charset="0"/>
                <a:cs typeface="Arial" panose="020B0604020202020204" pitchFamily="34" charset="0"/>
              </a:rPr>
              <a:t>3,4</a:t>
            </a:r>
            <a:r>
              <a:rPr lang="en-US" sz="2600" dirty="0">
                <a:latin typeface="Arial" panose="020B0604020202020204" pitchFamily="34" charset="0"/>
                <a:cs typeface="Arial" panose="020B0604020202020204" pitchFamily="34" charset="0"/>
              </a:rPr>
              <a:t>, Gheorghe L</a:t>
            </a:r>
            <a:r>
              <a:rPr lang="en-US" sz="2600" baseline="30000" dirty="0">
                <a:latin typeface="Arial" panose="020B0604020202020204" pitchFamily="34" charset="0"/>
                <a:cs typeface="Arial" panose="020B0604020202020204" pitchFamily="34" charset="0"/>
              </a:rPr>
              <a:t>2,4</a:t>
            </a:r>
            <a:r>
              <a:rPr lang="en-US" sz="2600" dirty="0">
                <a:latin typeface="Arial" panose="020B0604020202020204" pitchFamily="34" charset="0"/>
                <a:cs typeface="Arial" panose="020B0604020202020204" pitchFamily="34" charset="0"/>
              </a:rPr>
              <a:t/>
            </a:r>
            <a:br>
              <a:rPr lang="en-US" sz="2600" dirty="0">
                <a:latin typeface="Arial" panose="020B0604020202020204" pitchFamily="34" charset="0"/>
                <a:cs typeface="Arial" panose="020B0604020202020204" pitchFamily="34" charset="0"/>
              </a:rPr>
            </a:br>
            <a:r>
              <a:rPr lang="en-US" sz="2200" i="1" baseline="30000" dirty="0">
                <a:latin typeface="Arial" panose="020B0604020202020204" pitchFamily="34" charset="0"/>
                <a:cs typeface="Arial" panose="020B0604020202020204" pitchFamily="34" charset="0"/>
              </a:rPr>
              <a:t>1</a:t>
            </a:r>
            <a:r>
              <a:rPr lang="en-US" sz="2200" i="1" dirty="0">
                <a:latin typeface="Arial" panose="020B0604020202020204" pitchFamily="34" charset="0"/>
                <a:cs typeface="Arial" panose="020B0604020202020204" pitchFamily="34" charset="0"/>
              </a:rPr>
              <a:t>Neurology Department, </a:t>
            </a:r>
            <a:r>
              <a:rPr lang="en-US" sz="2200" i="1" dirty="0" err="1">
                <a:latin typeface="Arial" panose="020B0604020202020204" pitchFamily="34" charset="0"/>
                <a:cs typeface="Arial" panose="020B0604020202020204" pitchFamily="34" charset="0"/>
              </a:rPr>
              <a:t>Fundeni</a:t>
            </a:r>
            <a:r>
              <a:rPr lang="en-US" sz="2200" i="1" dirty="0">
                <a:latin typeface="Arial" panose="020B0604020202020204" pitchFamily="34" charset="0"/>
                <a:cs typeface="Arial" panose="020B0604020202020204" pitchFamily="34" charset="0"/>
              </a:rPr>
              <a:t> Clinical Institute, Bucharest, Romania</a:t>
            </a:r>
            <a:br>
              <a:rPr lang="en-US" sz="2200" i="1" dirty="0">
                <a:latin typeface="Arial" panose="020B0604020202020204" pitchFamily="34" charset="0"/>
                <a:cs typeface="Arial" panose="020B0604020202020204" pitchFamily="34" charset="0"/>
              </a:rPr>
            </a:br>
            <a:r>
              <a:rPr lang="en-US" sz="2200" i="1" baseline="30000" dirty="0">
                <a:latin typeface="Arial" panose="020B0604020202020204" pitchFamily="34" charset="0"/>
                <a:cs typeface="Arial" panose="020B0604020202020204" pitchFamily="34" charset="0"/>
              </a:rPr>
              <a:t>2</a:t>
            </a:r>
            <a:r>
              <a:rPr lang="en-US" sz="2200" i="1" dirty="0">
                <a:latin typeface="Arial" panose="020B0604020202020204" pitchFamily="34" charset="0"/>
                <a:cs typeface="Arial" panose="020B0604020202020204" pitchFamily="34" charset="0"/>
              </a:rPr>
              <a:t>Gastroenterology Department, </a:t>
            </a:r>
            <a:r>
              <a:rPr lang="en-US" sz="2200" i="1" dirty="0" err="1">
                <a:latin typeface="Arial" panose="020B0604020202020204" pitchFamily="34" charset="0"/>
                <a:cs typeface="Arial" panose="020B0604020202020204" pitchFamily="34" charset="0"/>
              </a:rPr>
              <a:t>Fundeni</a:t>
            </a:r>
            <a:r>
              <a:rPr lang="en-US" sz="2200" i="1" dirty="0">
                <a:latin typeface="Arial" panose="020B0604020202020204" pitchFamily="34" charset="0"/>
                <a:cs typeface="Arial" panose="020B0604020202020204" pitchFamily="34" charset="0"/>
              </a:rPr>
              <a:t> Clinical Institute, Bucharest, Romania</a:t>
            </a:r>
            <a:br>
              <a:rPr lang="en-US" sz="2200" i="1" dirty="0">
                <a:latin typeface="Arial" panose="020B0604020202020204" pitchFamily="34" charset="0"/>
                <a:cs typeface="Arial" panose="020B0604020202020204" pitchFamily="34" charset="0"/>
              </a:rPr>
            </a:br>
            <a:r>
              <a:rPr lang="en-US" sz="2200" i="1" baseline="30000" dirty="0">
                <a:latin typeface="Arial" panose="020B0604020202020204" pitchFamily="34" charset="0"/>
                <a:cs typeface="Arial" panose="020B0604020202020204" pitchFamily="34" charset="0"/>
              </a:rPr>
              <a:t>3</a:t>
            </a:r>
            <a:r>
              <a:rPr lang="en-US" sz="2200" i="1" dirty="0">
                <a:latin typeface="Arial" panose="020B0604020202020204" pitchFamily="34" charset="0"/>
                <a:cs typeface="Arial" panose="020B0604020202020204" pitchFamily="34" charset="0"/>
              </a:rPr>
              <a:t>Radiology and Medical Imaging Department, </a:t>
            </a:r>
            <a:r>
              <a:rPr lang="en-US" sz="2200" i="1" dirty="0" err="1">
                <a:latin typeface="Arial" panose="020B0604020202020204" pitchFamily="34" charset="0"/>
                <a:cs typeface="Arial" panose="020B0604020202020204" pitchFamily="34" charset="0"/>
              </a:rPr>
              <a:t>Fundeni</a:t>
            </a:r>
            <a:r>
              <a:rPr lang="en-US" sz="2200" i="1" dirty="0">
                <a:latin typeface="Arial" panose="020B0604020202020204" pitchFamily="34" charset="0"/>
                <a:cs typeface="Arial" panose="020B0604020202020204" pitchFamily="34" charset="0"/>
              </a:rPr>
              <a:t> Clinical Institute, Bucharest, Romania</a:t>
            </a:r>
            <a:br>
              <a:rPr lang="en-US" sz="2200" i="1" dirty="0">
                <a:latin typeface="Arial" panose="020B0604020202020204" pitchFamily="34" charset="0"/>
                <a:cs typeface="Arial" panose="020B0604020202020204" pitchFamily="34" charset="0"/>
              </a:rPr>
            </a:br>
            <a:r>
              <a:rPr lang="en-US" sz="2200" i="1" baseline="30000" dirty="0">
                <a:latin typeface="Arial" panose="020B0604020202020204" pitchFamily="34" charset="0"/>
                <a:cs typeface="Arial" panose="020B0604020202020204" pitchFamily="34" charset="0"/>
              </a:rPr>
              <a:t>4</a:t>
            </a:r>
            <a:r>
              <a:rPr lang="en-US" sz="2200" i="1" dirty="0">
                <a:latin typeface="Arial" panose="020B0604020202020204" pitchFamily="34" charset="0"/>
                <a:cs typeface="Arial" panose="020B0604020202020204" pitchFamily="34" charset="0"/>
              </a:rPr>
              <a:t>Carol Davila University of Medicine and Pharmacy, Bucharest, Romania</a:t>
            </a:r>
          </a:p>
        </p:txBody>
      </p:sp>
      <p:sp>
        <p:nvSpPr>
          <p:cNvPr id="4" name="Content Placeholder 3">
            <a:extLst>
              <a:ext uri="{FF2B5EF4-FFF2-40B4-BE49-F238E27FC236}">
                <a16:creationId xmlns:a16="http://schemas.microsoft.com/office/drawing/2014/main" xmlns="" id="{C770FEB2-C0AB-483E-83C6-CC7EEA12F982}"/>
              </a:ext>
            </a:extLst>
          </p:cNvPr>
          <p:cNvSpPr>
            <a:spLocks noGrp="1"/>
          </p:cNvSpPr>
          <p:nvPr>
            <p:ph idx="1"/>
          </p:nvPr>
        </p:nvSpPr>
        <p:spPr>
          <a:xfrm>
            <a:off x="479783" y="5109754"/>
            <a:ext cx="14977122" cy="23882892"/>
          </a:xfrm>
        </p:spPr>
        <p:txBody>
          <a:bodyPr>
            <a:normAutofit/>
          </a:bodyPr>
          <a:lstStyle/>
          <a:p>
            <a:pPr marL="0" indent="0">
              <a:buNone/>
            </a:pPr>
            <a:r>
              <a:rPr lang="en-US" sz="3200" dirty="0">
                <a:latin typeface="Arial" panose="020B0604020202020204" pitchFamily="34" charset="0"/>
                <a:cs typeface="Arial" panose="020B0604020202020204" pitchFamily="34" charset="0"/>
              </a:rPr>
              <a:t>BACKGROUND:</a:t>
            </a:r>
          </a:p>
          <a:p>
            <a:pPr marL="0" indent="0">
              <a:buNone/>
            </a:pPr>
            <a:endParaRPr lang="en-US" sz="40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Liver cirrhosis </a:t>
            </a:r>
          </a:p>
          <a:p>
            <a:pPr marL="0" indent="0">
              <a:buNone/>
            </a:pPr>
            <a:endParaRPr lang="en-US" sz="4000" dirty="0">
              <a:latin typeface="Arial" panose="020B0604020202020204" pitchFamily="34" charset="0"/>
              <a:cs typeface="Arial" panose="020B0604020202020204" pitchFamily="34" charset="0"/>
            </a:endParaRPr>
          </a:p>
          <a:p>
            <a:pPr marL="0" indent="0">
              <a:buNone/>
            </a:pPr>
            <a:endParaRPr lang="en-US" sz="40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AIM: </a:t>
            </a:r>
            <a:r>
              <a:rPr lang="en-US" sz="2600" dirty="0">
                <a:latin typeface="Arial" panose="020B0604020202020204" pitchFamily="34" charset="0"/>
                <a:cs typeface="Arial" panose="020B0604020202020204" pitchFamily="34" charset="0"/>
              </a:rPr>
              <a:t>To correlate</a:t>
            </a:r>
          </a:p>
          <a:p>
            <a:pPr marL="0" indent="0">
              <a:buNone/>
            </a:pPr>
            <a:endParaRPr lang="en-US" sz="40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MATERIAL AND METHODS:</a:t>
            </a:r>
          </a:p>
          <a:p>
            <a:pPr marL="0" indent="0">
              <a:buNone/>
            </a:pPr>
            <a:endParaRPr lang="en-US" sz="4000" dirty="0">
              <a:latin typeface="Arial" panose="020B0604020202020204" pitchFamily="34" charset="0"/>
              <a:cs typeface="Arial" panose="020B0604020202020204" pitchFamily="34" charset="0"/>
            </a:endParaRPr>
          </a:p>
          <a:p>
            <a:pPr marL="0" indent="0">
              <a:buNone/>
            </a:pPr>
            <a:endParaRPr lang="en-US" sz="4000" dirty="0">
              <a:latin typeface="Arial" panose="020B0604020202020204" pitchFamily="34" charset="0"/>
              <a:cs typeface="Arial" panose="020B0604020202020204" pitchFamily="34" charset="0"/>
            </a:endParaRPr>
          </a:p>
          <a:p>
            <a:pPr marL="0" indent="0">
              <a:buNone/>
            </a:pPr>
            <a:endParaRPr lang="en-US" sz="4000" dirty="0">
              <a:latin typeface="Arial" panose="020B0604020202020204" pitchFamily="34" charset="0"/>
              <a:cs typeface="Arial" panose="020B0604020202020204" pitchFamily="34" charset="0"/>
            </a:endParaRPr>
          </a:p>
          <a:p>
            <a:pPr marL="0" indent="0">
              <a:buNone/>
            </a:pPr>
            <a:endParaRPr lang="en-US" sz="40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RESULTS: </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CONCLUSIONS:</a:t>
            </a:r>
          </a:p>
          <a:p>
            <a:pPr marL="0" indent="0">
              <a:buNone/>
            </a:pPr>
            <a:endParaRPr lang="en-US" sz="4000"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459200" cy="103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Rounded Corners 5">
            <a:extLst>
              <a:ext uri="{FF2B5EF4-FFF2-40B4-BE49-F238E27FC236}">
                <a16:creationId xmlns:a16="http://schemas.microsoft.com/office/drawing/2014/main" xmlns="" id="{852E88F7-B819-43AF-9C2C-833B430B1F37}"/>
              </a:ext>
            </a:extLst>
          </p:cNvPr>
          <p:cNvSpPr/>
          <p:nvPr/>
        </p:nvSpPr>
        <p:spPr>
          <a:xfrm>
            <a:off x="5500071" y="5446940"/>
            <a:ext cx="5418653" cy="319720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latin typeface="Arial" panose="020B0604020202020204" pitchFamily="34" charset="0"/>
                <a:cs typeface="Arial" panose="020B0604020202020204" pitchFamily="34" charset="0"/>
              </a:rPr>
              <a:t>Hepatic encephalopathy</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Acquired hepato-cerebral degeneration</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Hepatic myelopathy</a:t>
            </a:r>
          </a:p>
          <a:p>
            <a:endParaRPr lang="en-US" sz="4000" dirty="0">
              <a:latin typeface="Arial" panose="020B0604020202020204" pitchFamily="34" charset="0"/>
              <a:cs typeface="Arial" panose="020B0604020202020204" pitchFamily="34" charset="0"/>
            </a:endParaRPr>
          </a:p>
        </p:txBody>
      </p:sp>
      <p:sp>
        <p:nvSpPr>
          <p:cNvPr id="7" name="Arrow: Right 6">
            <a:extLst>
              <a:ext uri="{FF2B5EF4-FFF2-40B4-BE49-F238E27FC236}">
                <a16:creationId xmlns:a16="http://schemas.microsoft.com/office/drawing/2014/main" xmlns="" id="{19B7E711-8565-4179-AE83-A0DE2EC96125}"/>
              </a:ext>
            </a:extLst>
          </p:cNvPr>
          <p:cNvSpPr/>
          <p:nvPr/>
        </p:nvSpPr>
        <p:spPr>
          <a:xfrm>
            <a:off x="2920336" y="6633652"/>
            <a:ext cx="685800" cy="586695"/>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solidFill>
                <a:srgbClr val="00B0F0"/>
              </a:solidFill>
            </a:endParaRPr>
          </a:p>
        </p:txBody>
      </p:sp>
      <p:sp>
        <p:nvSpPr>
          <p:cNvPr id="8" name="Rectangle: Rounded Corners 7">
            <a:extLst>
              <a:ext uri="{FF2B5EF4-FFF2-40B4-BE49-F238E27FC236}">
                <a16:creationId xmlns:a16="http://schemas.microsoft.com/office/drawing/2014/main" xmlns="" id="{1C936090-FC3E-4242-AC8A-A8F208FC60A5}"/>
              </a:ext>
            </a:extLst>
          </p:cNvPr>
          <p:cNvSpPr/>
          <p:nvPr/>
        </p:nvSpPr>
        <p:spPr>
          <a:xfrm>
            <a:off x="11198967" y="5446940"/>
            <a:ext cx="4780450" cy="3197204"/>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latin typeface="Arial" panose="020B0604020202020204" pitchFamily="34" charset="0"/>
                <a:cs typeface="Arial" panose="020B0604020202020204" pitchFamily="34" charset="0"/>
              </a:rPr>
              <a:t>Bilateral symmetric T1-hyperintensities of the </a:t>
            </a:r>
            <a:r>
              <a:rPr lang="en-US" sz="2600" dirty="0" err="1">
                <a:latin typeface="Arial" panose="020B0604020202020204" pitchFamily="34" charset="0"/>
                <a:cs typeface="Arial" panose="020B0604020202020204" pitchFamily="34" charset="0"/>
              </a:rPr>
              <a:t>globus</a:t>
            </a:r>
            <a:r>
              <a:rPr lang="en-US" sz="2600" dirty="0">
                <a:latin typeface="Arial" panose="020B0604020202020204" pitchFamily="34" charset="0"/>
                <a:cs typeface="Arial" panose="020B0604020202020204" pitchFamily="34" charset="0"/>
              </a:rPr>
              <a:t> pallidus and substantia </a:t>
            </a:r>
            <a:r>
              <a:rPr lang="en-US" sz="2600" dirty="0" err="1">
                <a:latin typeface="Arial" panose="020B0604020202020204" pitchFamily="34" charset="0"/>
                <a:cs typeface="Arial" panose="020B0604020202020204" pitchFamily="34" charset="0"/>
              </a:rPr>
              <a:t>nigra</a:t>
            </a:r>
            <a:endParaRPr lang="en-US" sz="2600" dirty="0">
              <a:latin typeface="Arial" panose="020B0604020202020204" pitchFamily="34" charset="0"/>
              <a:cs typeface="Arial" panose="020B0604020202020204" pitchFamily="34" charset="0"/>
            </a:endParaRPr>
          </a:p>
          <a:p>
            <a:endParaRPr lang="en-US" sz="4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60AB47E2-BBC1-4063-8590-14DCB63D8518}"/>
              </a:ext>
            </a:extLst>
          </p:cNvPr>
          <p:cNvSpPr txBox="1"/>
          <p:nvPr/>
        </p:nvSpPr>
        <p:spPr>
          <a:xfrm>
            <a:off x="3880733" y="8862403"/>
            <a:ext cx="9584870" cy="1354217"/>
          </a:xfrm>
          <a:prstGeom prst="rect">
            <a:avLst/>
          </a:prstGeom>
          <a:noFill/>
        </p:spPr>
        <p:txBody>
          <a:bodyPr wrap="square" rtlCol="0">
            <a:spAutoFit/>
          </a:bodyPr>
          <a:lstStyle/>
          <a:p>
            <a:r>
              <a:rPr lang="en-US" sz="2600" dirty="0">
                <a:latin typeface="Arial" panose="020B0604020202020204" pitchFamily="34" charset="0"/>
                <a:cs typeface="Arial" panose="020B0604020202020204" pitchFamily="34" charset="0"/>
              </a:rPr>
              <a:t>Brain MRI findings</a:t>
            </a:r>
          </a:p>
          <a:p>
            <a:r>
              <a:rPr lang="en-US" sz="2600" dirty="0">
                <a:latin typeface="Arial" panose="020B0604020202020204" pitchFamily="34" charset="0"/>
                <a:cs typeface="Arial" panose="020B0604020202020204" pitchFamily="34" charset="0"/>
              </a:rPr>
              <a:t>Presence of minimal hepatic encephalopathy (MHE)</a:t>
            </a:r>
          </a:p>
          <a:p>
            <a:endParaRPr lang="ro-RO" sz="3000" dirty="0">
              <a:latin typeface="Arial" panose="020B0604020202020204" pitchFamily="34" charset="0"/>
              <a:cs typeface="Arial" panose="020B0604020202020204" pitchFamily="34" charset="0"/>
            </a:endParaRPr>
          </a:p>
        </p:txBody>
      </p:sp>
      <p:sp>
        <p:nvSpPr>
          <p:cNvPr id="12" name="Left Brace 11">
            <a:extLst>
              <a:ext uri="{FF2B5EF4-FFF2-40B4-BE49-F238E27FC236}">
                <a16:creationId xmlns:a16="http://schemas.microsoft.com/office/drawing/2014/main" xmlns="" id="{0A5FEE29-20F3-438C-9FFB-B9EEE82391AC}"/>
              </a:ext>
            </a:extLst>
          </p:cNvPr>
          <p:cNvSpPr/>
          <p:nvPr/>
        </p:nvSpPr>
        <p:spPr>
          <a:xfrm>
            <a:off x="3588930" y="8853544"/>
            <a:ext cx="233982" cy="83808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o-RO"/>
          </a:p>
        </p:txBody>
      </p:sp>
      <p:sp>
        <p:nvSpPr>
          <p:cNvPr id="13" name="Rectangle: Rounded Corners 12">
            <a:extLst>
              <a:ext uri="{FF2B5EF4-FFF2-40B4-BE49-F238E27FC236}">
                <a16:creationId xmlns:a16="http://schemas.microsoft.com/office/drawing/2014/main" xmlns="" id="{0C89CAAE-C8D1-4F21-A0D9-2B49C3D5BFE0}"/>
              </a:ext>
            </a:extLst>
          </p:cNvPr>
          <p:cNvSpPr/>
          <p:nvPr/>
        </p:nvSpPr>
        <p:spPr>
          <a:xfrm>
            <a:off x="416925" y="11126699"/>
            <a:ext cx="4780450" cy="3364348"/>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latin typeface="Arial" panose="020B0604020202020204" pitchFamily="34" charset="0"/>
                <a:cs typeface="Arial" panose="020B0604020202020204" pitchFamily="34" charset="0"/>
              </a:rPr>
              <a:t>Inclusion criteria</a:t>
            </a:r>
          </a:p>
          <a:p>
            <a:pPr algn="ctr"/>
            <a:endParaRPr lang="en-US" sz="26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2600" dirty="0">
                <a:latin typeface="Arial" panose="020B0604020202020204" pitchFamily="34" charset="0"/>
                <a:cs typeface="Arial" panose="020B0604020202020204" pitchFamily="34" charset="0"/>
              </a:rPr>
              <a:t>Liver cirrhosis</a:t>
            </a:r>
          </a:p>
          <a:p>
            <a:pPr marL="571500" indent="-571500">
              <a:buFont typeface="Arial" panose="020B0604020202020204" pitchFamily="34" charset="0"/>
              <a:buChar char="•"/>
            </a:pPr>
            <a:r>
              <a:rPr lang="en-US" sz="2600" dirty="0">
                <a:latin typeface="Arial" panose="020B0604020202020204" pitchFamily="34" charset="0"/>
                <a:cs typeface="Arial" panose="020B0604020202020204" pitchFamily="34" charset="0"/>
              </a:rPr>
              <a:t>No overt HE</a:t>
            </a:r>
          </a:p>
          <a:p>
            <a:pPr marL="571500" indent="-571500">
              <a:buFont typeface="Arial" panose="020B0604020202020204" pitchFamily="34" charset="0"/>
              <a:buChar char="•"/>
            </a:pPr>
            <a:r>
              <a:rPr lang="en-US" sz="2600" dirty="0">
                <a:latin typeface="Arial" panose="020B0604020202020204" pitchFamily="34" charset="0"/>
                <a:cs typeface="Arial" panose="020B0604020202020204" pitchFamily="34" charset="0"/>
              </a:rPr>
              <a:t>18-65 years-old</a:t>
            </a:r>
          </a:p>
          <a:p>
            <a:endParaRPr lang="en-US" sz="4000" dirty="0">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xmlns="" id="{33B62F62-B9A5-4622-BEBB-A16B8D76D0E3}"/>
              </a:ext>
            </a:extLst>
          </p:cNvPr>
          <p:cNvSpPr/>
          <p:nvPr/>
        </p:nvSpPr>
        <p:spPr>
          <a:xfrm>
            <a:off x="5488844" y="11126699"/>
            <a:ext cx="5418654" cy="3364348"/>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latin typeface="Arial" panose="020B0604020202020204" pitchFamily="34" charset="0"/>
                <a:cs typeface="Arial" panose="020B0604020202020204" pitchFamily="34" charset="0"/>
              </a:rPr>
              <a:t>MHE diagnosis – Stroop test </a:t>
            </a:r>
          </a:p>
          <a:p>
            <a:pPr algn="ctr"/>
            <a:endParaRPr lang="en-US" sz="26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2600" dirty="0">
                <a:latin typeface="Arial" panose="020B0604020202020204" pitchFamily="34" charset="0"/>
                <a:cs typeface="Arial" panose="020B0604020202020204" pitchFamily="34" charset="0"/>
              </a:rPr>
              <a:t>≥ 145 seconds for patients &lt;45 years-old</a:t>
            </a:r>
          </a:p>
          <a:p>
            <a:pPr marL="571500" indent="-571500">
              <a:buFont typeface="Arial" panose="020B0604020202020204" pitchFamily="34" charset="0"/>
              <a:buChar char="•"/>
            </a:pPr>
            <a:r>
              <a:rPr lang="en-US" sz="2600" dirty="0">
                <a:latin typeface="Arial" panose="020B0604020202020204" pitchFamily="34" charset="0"/>
                <a:cs typeface="Arial" panose="020B0604020202020204" pitchFamily="34" charset="0"/>
              </a:rPr>
              <a:t>&gt;190 seconds for patients ≥45 years-old</a:t>
            </a:r>
          </a:p>
          <a:p>
            <a:endParaRPr lang="en-US" sz="4000" dirty="0">
              <a:latin typeface="Arial" panose="020B0604020202020204" pitchFamily="34" charset="0"/>
              <a:cs typeface="Arial" panose="020B0604020202020204" pitchFamily="34" charset="0"/>
            </a:endParaRPr>
          </a:p>
        </p:txBody>
      </p:sp>
      <p:sp>
        <p:nvSpPr>
          <p:cNvPr id="15" name="Rectangle: Rounded Corners 14">
            <a:extLst>
              <a:ext uri="{FF2B5EF4-FFF2-40B4-BE49-F238E27FC236}">
                <a16:creationId xmlns:a16="http://schemas.microsoft.com/office/drawing/2014/main" xmlns="" id="{A9A68CD0-2FA9-4230-BC82-2E958A0CEE89}"/>
              </a:ext>
            </a:extLst>
          </p:cNvPr>
          <p:cNvSpPr/>
          <p:nvPr/>
        </p:nvSpPr>
        <p:spPr>
          <a:xfrm>
            <a:off x="11198967" y="11126699"/>
            <a:ext cx="4780450" cy="3364347"/>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latin typeface="Arial" panose="020B0604020202020204" pitchFamily="34" charset="0"/>
                <a:cs typeface="Arial" panose="020B0604020202020204" pitchFamily="34" charset="0"/>
              </a:rPr>
              <a:t>MRI – 1.5 Tesla</a:t>
            </a:r>
          </a:p>
          <a:p>
            <a:pPr algn="ctr"/>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T1, T2, FLAIR, GRE, DWI, SWI, Spectroscopy</a:t>
            </a:r>
          </a:p>
          <a:p>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xmlns="" id="{1C8B9074-C825-4E92-9087-8D9795F103FC}"/>
              </a:ext>
            </a:extLst>
          </p:cNvPr>
          <p:cNvSpPr/>
          <p:nvPr/>
        </p:nvSpPr>
        <p:spPr>
          <a:xfrm>
            <a:off x="416925" y="15388902"/>
            <a:ext cx="4780450" cy="19218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latin typeface="Arial" panose="020B0604020202020204" pitchFamily="34" charset="0"/>
                <a:cs typeface="Arial" panose="020B0604020202020204" pitchFamily="34" charset="0"/>
              </a:rPr>
              <a:t>30 patients</a:t>
            </a:r>
          </a:p>
          <a:p>
            <a:pPr algn="ctr"/>
            <a:endParaRPr lang="en-US" sz="2600" dirty="0">
              <a:latin typeface="Arial" panose="020B0604020202020204" pitchFamily="34" charset="0"/>
              <a:cs typeface="Arial" panose="020B0604020202020204" pitchFamily="34" charset="0"/>
            </a:endParaRPr>
          </a:p>
          <a:p>
            <a:pPr algn="ctr"/>
            <a:r>
              <a:rPr lang="en-US" sz="2600" dirty="0">
                <a:latin typeface="Arial" panose="020B0604020202020204" pitchFamily="34" charset="0"/>
                <a:cs typeface="Arial" panose="020B0604020202020204" pitchFamily="34" charset="0"/>
              </a:rPr>
              <a:t>Mean age = 50.2 ± 9.9 years-old</a:t>
            </a:r>
          </a:p>
          <a:p>
            <a:pPr algn="ctr"/>
            <a:endParaRPr lang="en-US" sz="2600" dirty="0">
              <a:latin typeface="Arial" panose="020B0604020202020204" pitchFamily="34" charset="0"/>
              <a:cs typeface="Arial" panose="020B0604020202020204" pitchFamily="34" charset="0"/>
            </a:endParaRPr>
          </a:p>
        </p:txBody>
      </p:sp>
      <p:graphicFrame>
        <p:nvGraphicFramePr>
          <p:cNvPr id="32" name="Chart 31">
            <a:extLst>
              <a:ext uri="{FF2B5EF4-FFF2-40B4-BE49-F238E27FC236}">
                <a16:creationId xmlns:a16="http://schemas.microsoft.com/office/drawing/2014/main" xmlns="" id="{2231DC9B-4940-4A3A-BB45-6B8C80A70F8F}"/>
              </a:ext>
            </a:extLst>
          </p:cNvPr>
          <p:cNvGraphicFramePr/>
          <p:nvPr>
            <p:extLst>
              <p:ext uri="{D42A27DB-BD31-4B8C-83A1-F6EECF244321}">
                <p14:modId xmlns:p14="http://schemas.microsoft.com/office/powerpoint/2010/main" val="3050065390"/>
              </p:ext>
            </p:extLst>
          </p:nvPr>
        </p:nvGraphicFramePr>
        <p:xfrm>
          <a:off x="3451938" y="15216344"/>
          <a:ext cx="8715382" cy="36070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Chart 34">
            <a:extLst>
              <a:ext uri="{FF2B5EF4-FFF2-40B4-BE49-F238E27FC236}">
                <a16:creationId xmlns:a16="http://schemas.microsoft.com/office/drawing/2014/main" xmlns="" id="{2BC7E8C1-7D9B-44E9-86D6-F721E0D7A424}"/>
              </a:ext>
            </a:extLst>
          </p:cNvPr>
          <p:cNvGraphicFramePr/>
          <p:nvPr>
            <p:extLst>
              <p:ext uri="{D42A27DB-BD31-4B8C-83A1-F6EECF244321}">
                <p14:modId xmlns:p14="http://schemas.microsoft.com/office/powerpoint/2010/main" val="828616614"/>
              </p:ext>
            </p:extLst>
          </p:nvPr>
        </p:nvGraphicFramePr>
        <p:xfrm>
          <a:off x="8169530" y="15223251"/>
          <a:ext cx="10173263" cy="359031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8" name="Chart 37">
            <a:extLst>
              <a:ext uri="{FF2B5EF4-FFF2-40B4-BE49-F238E27FC236}">
                <a16:creationId xmlns:a16="http://schemas.microsoft.com/office/drawing/2014/main" xmlns="" id="{E4133585-D008-42DE-8D3B-68CE7BED9B25}"/>
              </a:ext>
            </a:extLst>
          </p:cNvPr>
          <p:cNvGraphicFramePr/>
          <p:nvPr>
            <p:extLst>
              <p:ext uri="{D42A27DB-BD31-4B8C-83A1-F6EECF244321}">
                <p14:modId xmlns:p14="http://schemas.microsoft.com/office/powerpoint/2010/main" val="141008784"/>
              </p:ext>
            </p:extLst>
          </p:nvPr>
        </p:nvGraphicFramePr>
        <p:xfrm>
          <a:off x="3870480" y="19019808"/>
          <a:ext cx="8195727" cy="36070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1" name="Chart 40">
            <a:extLst>
              <a:ext uri="{FF2B5EF4-FFF2-40B4-BE49-F238E27FC236}">
                <a16:creationId xmlns:a16="http://schemas.microsoft.com/office/drawing/2014/main" xmlns="" id="{563B03B1-64D8-4DB6-8C7A-D52F3EE63BB3}"/>
              </a:ext>
            </a:extLst>
          </p:cNvPr>
          <p:cNvGraphicFramePr/>
          <p:nvPr>
            <p:extLst>
              <p:ext uri="{D42A27DB-BD31-4B8C-83A1-F6EECF244321}">
                <p14:modId xmlns:p14="http://schemas.microsoft.com/office/powerpoint/2010/main" val="3452732402"/>
              </p:ext>
            </p:extLst>
          </p:nvPr>
        </p:nvGraphicFramePr>
        <p:xfrm>
          <a:off x="7769761" y="19169251"/>
          <a:ext cx="10972800" cy="359031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4" name="Chart 43">
            <a:extLst>
              <a:ext uri="{FF2B5EF4-FFF2-40B4-BE49-F238E27FC236}">
                <a16:creationId xmlns:a16="http://schemas.microsoft.com/office/drawing/2014/main" xmlns="" id="{A25F786A-27DB-4940-B9B1-739CAED02DF1}"/>
              </a:ext>
            </a:extLst>
          </p:cNvPr>
          <p:cNvGraphicFramePr/>
          <p:nvPr>
            <p:extLst>
              <p:ext uri="{D42A27DB-BD31-4B8C-83A1-F6EECF244321}">
                <p14:modId xmlns:p14="http://schemas.microsoft.com/office/powerpoint/2010/main" val="3020124426"/>
              </p:ext>
            </p:extLst>
          </p:nvPr>
        </p:nvGraphicFramePr>
        <p:xfrm>
          <a:off x="-2679250" y="19617741"/>
          <a:ext cx="10972800" cy="3258316"/>
        </p:xfrm>
        <a:graphic>
          <a:graphicData uri="http://schemas.openxmlformats.org/drawingml/2006/chart">
            <c:chart xmlns:c="http://schemas.openxmlformats.org/drawingml/2006/chart" xmlns:r="http://schemas.openxmlformats.org/officeDocument/2006/relationships" r:id="rId7"/>
          </a:graphicData>
        </a:graphic>
      </p:graphicFrame>
      <p:sp>
        <p:nvSpPr>
          <p:cNvPr id="52" name="Rectangle: Rounded Corners 51">
            <a:extLst>
              <a:ext uri="{FF2B5EF4-FFF2-40B4-BE49-F238E27FC236}">
                <a16:creationId xmlns:a16="http://schemas.microsoft.com/office/drawing/2014/main" xmlns="" id="{F7B2825D-E245-4699-8E17-EB134B7BEF88}"/>
              </a:ext>
            </a:extLst>
          </p:cNvPr>
          <p:cNvSpPr/>
          <p:nvPr/>
        </p:nvSpPr>
        <p:spPr>
          <a:xfrm>
            <a:off x="416925" y="17473006"/>
            <a:ext cx="4780450" cy="19218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latin typeface="Arial" panose="020B0604020202020204" pitchFamily="34" charset="0"/>
                <a:cs typeface="Arial" panose="020B0604020202020204" pitchFamily="34" charset="0"/>
              </a:rPr>
              <a:t>&lt; 45 years-old: </a:t>
            </a:r>
            <a:r>
              <a:rPr lang="en-US" sz="2600" b="1" dirty="0">
                <a:latin typeface="Arial" panose="020B0604020202020204" pitchFamily="34" charset="0"/>
                <a:cs typeface="Arial" panose="020B0604020202020204" pitchFamily="34" charset="0"/>
              </a:rPr>
              <a:t>n=7</a:t>
            </a:r>
          </a:p>
          <a:p>
            <a:pPr algn="ctr"/>
            <a:endParaRPr lang="en-US" sz="2600" dirty="0">
              <a:latin typeface="Arial" panose="020B0604020202020204" pitchFamily="34" charset="0"/>
              <a:cs typeface="Arial" panose="020B0604020202020204" pitchFamily="34" charset="0"/>
            </a:endParaRPr>
          </a:p>
          <a:p>
            <a:pPr algn="ctr"/>
            <a:r>
              <a:rPr lang="en-US" sz="2600" dirty="0">
                <a:latin typeface="Arial" panose="020B0604020202020204" pitchFamily="34" charset="0"/>
                <a:cs typeface="Arial" panose="020B0604020202020204" pitchFamily="34" charset="0"/>
              </a:rPr>
              <a:t>≥ 45 years-old: </a:t>
            </a:r>
            <a:r>
              <a:rPr lang="en-US" sz="2600" b="1" dirty="0">
                <a:latin typeface="Arial" panose="020B0604020202020204" pitchFamily="34" charset="0"/>
                <a:cs typeface="Arial" panose="020B0604020202020204" pitchFamily="34" charset="0"/>
              </a:rPr>
              <a:t>n=23</a:t>
            </a:r>
          </a:p>
        </p:txBody>
      </p:sp>
      <p:graphicFrame>
        <p:nvGraphicFramePr>
          <p:cNvPr id="55" name="Chart 54">
            <a:extLst>
              <a:ext uri="{FF2B5EF4-FFF2-40B4-BE49-F238E27FC236}">
                <a16:creationId xmlns:a16="http://schemas.microsoft.com/office/drawing/2014/main" xmlns="" id="{BDC4B996-C2DE-4937-9DD7-97BA20121CB6}"/>
              </a:ext>
            </a:extLst>
          </p:cNvPr>
          <p:cNvGraphicFramePr/>
          <p:nvPr>
            <p:extLst>
              <p:ext uri="{D42A27DB-BD31-4B8C-83A1-F6EECF244321}">
                <p14:modId xmlns:p14="http://schemas.microsoft.com/office/powerpoint/2010/main" val="3678359783"/>
              </p:ext>
            </p:extLst>
          </p:nvPr>
        </p:nvGraphicFramePr>
        <p:xfrm>
          <a:off x="5736298" y="23224777"/>
          <a:ext cx="10243119" cy="5323963"/>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58" name="Table 57">
            <a:extLst>
              <a:ext uri="{FF2B5EF4-FFF2-40B4-BE49-F238E27FC236}">
                <a16:creationId xmlns:a16="http://schemas.microsoft.com/office/drawing/2014/main" xmlns="" id="{FA4B2193-C9E1-4D74-B70C-18236AB323A3}"/>
              </a:ext>
            </a:extLst>
          </p:cNvPr>
          <p:cNvGraphicFramePr>
            <a:graphicFrameLocks noGrp="1"/>
          </p:cNvGraphicFramePr>
          <p:nvPr>
            <p:extLst>
              <p:ext uri="{D42A27DB-BD31-4B8C-83A1-F6EECF244321}">
                <p14:modId xmlns:p14="http://schemas.microsoft.com/office/powerpoint/2010/main" val="598815848"/>
              </p:ext>
            </p:extLst>
          </p:nvPr>
        </p:nvGraphicFramePr>
        <p:xfrm>
          <a:off x="628693" y="23110927"/>
          <a:ext cx="4443434" cy="1280160"/>
        </p:xfrm>
        <a:graphic>
          <a:graphicData uri="http://schemas.openxmlformats.org/drawingml/2006/table">
            <a:tbl>
              <a:tblPr firstRow="1" bandRow="1">
                <a:tableStyleId>{7DF18680-E054-41AD-8BC1-D1AEF772440D}</a:tableStyleId>
              </a:tblPr>
              <a:tblGrid>
                <a:gridCol w="1017227">
                  <a:extLst>
                    <a:ext uri="{9D8B030D-6E8A-4147-A177-3AD203B41FA5}">
                      <a16:colId xmlns:a16="http://schemas.microsoft.com/office/drawing/2014/main" xmlns="" val="4175760486"/>
                    </a:ext>
                  </a:extLst>
                </a:gridCol>
                <a:gridCol w="1298448">
                  <a:extLst>
                    <a:ext uri="{9D8B030D-6E8A-4147-A177-3AD203B41FA5}">
                      <a16:colId xmlns:a16="http://schemas.microsoft.com/office/drawing/2014/main" xmlns="" val="2028744090"/>
                    </a:ext>
                  </a:extLst>
                </a:gridCol>
                <a:gridCol w="1316736">
                  <a:extLst>
                    <a:ext uri="{9D8B030D-6E8A-4147-A177-3AD203B41FA5}">
                      <a16:colId xmlns:a16="http://schemas.microsoft.com/office/drawing/2014/main" xmlns="" val="2916988967"/>
                    </a:ext>
                  </a:extLst>
                </a:gridCol>
                <a:gridCol w="811023">
                  <a:extLst>
                    <a:ext uri="{9D8B030D-6E8A-4147-A177-3AD203B41FA5}">
                      <a16:colId xmlns:a16="http://schemas.microsoft.com/office/drawing/2014/main" xmlns="" val="3013186042"/>
                    </a:ext>
                  </a:extLst>
                </a:gridCol>
              </a:tblGrid>
              <a:tr h="370840">
                <a:tc>
                  <a:txBody>
                    <a:bodyPr/>
                    <a:lstStyle/>
                    <a:p>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200" b="1" dirty="0">
                          <a:solidFill>
                            <a:schemeClr val="tx1"/>
                          </a:solidFill>
                          <a:latin typeface="Arial" panose="020B0604020202020204" pitchFamily="34" charset="0"/>
                          <a:cs typeface="Arial" panose="020B0604020202020204" pitchFamily="34" charset="0"/>
                        </a:rPr>
                        <a:t>&lt; 45 </a:t>
                      </a:r>
                      <a:r>
                        <a:rPr lang="en-US" sz="2200" b="1" dirty="0" err="1">
                          <a:solidFill>
                            <a:schemeClr val="tx1"/>
                          </a:solidFill>
                          <a:latin typeface="Arial" panose="020B0604020202020204" pitchFamily="34" charset="0"/>
                          <a:cs typeface="Arial" panose="020B0604020202020204" pitchFamily="34" charset="0"/>
                        </a:rPr>
                        <a:t>yo</a:t>
                      </a:r>
                      <a:endParaRPr lang="ro-RO" sz="2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ro-RO" sz="2200" b="1" dirty="0">
                          <a:solidFill>
                            <a:schemeClr val="tx1"/>
                          </a:solidFill>
                          <a:latin typeface="Arial" panose="020B0604020202020204" pitchFamily="34" charset="0"/>
                          <a:cs typeface="Arial" panose="020B0604020202020204" pitchFamily="34" charset="0"/>
                        </a:rPr>
                        <a:t>≥</a:t>
                      </a:r>
                      <a:r>
                        <a:rPr lang="en-US" sz="2200" b="1" dirty="0">
                          <a:solidFill>
                            <a:schemeClr val="tx1"/>
                          </a:solidFill>
                          <a:latin typeface="Arial" panose="020B0604020202020204" pitchFamily="34" charset="0"/>
                          <a:cs typeface="Arial" panose="020B0604020202020204" pitchFamily="34" charset="0"/>
                        </a:rPr>
                        <a:t> 45 </a:t>
                      </a:r>
                      <a:r>
                        <a:rPr lang="en-US" sz="2200" b="1" dirty="0" err="1">
                          <a:solidFill>
                            <a:schemeClr val="tx1"/>
                          </a:solidFill>
                          <a:latin typeface="Arial" panose="020B0604020202020204" pitchFamily="34" charset="0"/>
                          <a:cs typeface="Arial" panose="020B0604020202020204" pitchFamily="34" charset="0"/>
                        </a:rPr>
                        <a:t>yo</a:t>
                      </a:r>
                      <a:endParaRPr lang="ro-RO" sz="2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200" b="1" dirty="0">
                          <a:solidFill>
                            <a:schemeClr val="tx1"/>
                          </a:solidFill>
                          <a:latin typeface="Arial" panose="020B0604020202020204" pitchFamily="34" charset="0"/>
                          <a:cs typeface="Arial" panose="020B0604020202020204" pitchFamily="34" charset="0"/>
                        </a:rPr>
                        <a:t> p </a:t>
                      </a:r>
                      <a:endParaRPr lang="ro-RO" sz="2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14638097"/>
                  </a:ext>
                </a:extLst>
              </a:tr>
              <a:tr h="370840">
                <a:tc>
                  <a:txBody>
                    <a:bodyPr/>
                    <a:lstStyle/>
                    <a:p>
                      <a:r>
                        <a:rPr lang="en-US" sz="2200" dirty="0">
                          <a:latin typeface="Arial" panose="020B0604020202020204" pitchFamily="34" charset="0"/>
                          <a:cs typeface="Arial" panose="020B0604020202020204" pitchFamily="34" charset="0"/>
                        </a:rPr>
                        <a:t>MELD</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200" b="0" dirty="0">
                          <a:solidFill>
                            <a:schemeClr val="bg1"/>
                          </a:solidFill>
                          <a:latin typeface="Arial" panose="020B0604020202020204" pitchFamily="34" charset="0"/>
                          <a:cs typeface="Arial" panose="020B0604020202020204" pitchFamily="34" charset="0"/>
                        </a:rPr>
                        <a:t>16 ± 5</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200" b="0" dirty="0">
                          <a:solidFill>
                            <a:schemeClr val="bg1"/>
                          </a:solidFill>
                          <a:latin typeface="Arial" panose="020B0604020202020204" pitchFamily="34" charset="0"/>
                          <a:cs typeface="Arial" panose="020B0604020202020204" pitchFamily="34" charset="0"/>
                        </a:rPr>
                        <a:t>14 ± 5</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200" b="0" dirty="0">
                          <a:solidFill>
                            <a:schemeClr val="bg1"/>
                          </a:solidFill>
                          <a:latin typeface="Arial" panose="020B0604020202020204" pitchFamily="34" charset="0"/>
                          <a:cs typeface="Arial" panose="020B0604020202020204" pitchFamily="34" charset="0"/>
                        </a:rPr>
                        <a:t>0.3</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582452118"/>
                  </a:ext>
                </a:extLst>
              </a:tr>
              <a:tr h="370840">
                <a:tc>
                  <a:txBody>
                    <a:bodyPr/>
                    <a:lstStyle/>
                    <a:p>
                      <a:r>
                        <a:rPr lang="en-US" sz="2200" dirty="0">
                          <a:latin typeface="Arial" panose="020B0604020202020204" pitchFamily="34" charset="0"/>
                          <a:cs typeface="Arial" panose="020B0604020202020204" pitchFamily="34" charset="0"/>
                        </a:rPr>
                        <a:t>Child</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822973" rtl="0" eaLnBrk="1" fontAlgn="auto" latinLnBrk="0" hangingPunct="1">
                        <a:lnSpc>
                          <a:spcPct val="100000"/>
                        </a:lnSpc>
                        <a:spcBef>
                          <a:spcPts val="0"/>
                        </a:spcBef>
                        <a:spcAft>
                          <a:spcPts val="0"/>
                        </a:spcAft>
                        <a:buClrTx/>
                        <a:buSzTx/>
                        <a:buFontTx/>
                        <a:buNone/>
                        <a:tabLst/>
                        <a:defRPr/>
                      </a:pPr>
                      <a:r>
                        <a:rPr lang="en-US" sz="2200" b="0" dirty="0">
                          <a:solidFill>
                            <a:schemeClr val="bg1"/>
                          </a:solidFill>
                          <a:latin typeface="Arial" panose="020B0604020202020204" pitchFamily="34" charset="0"/>
                          <a:cs typeface="Arial" panose="020B0604020202020204" pitchFamily="34" charset="0"/>
                        </a:rPr>
                        <a:t>8 ± 2</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822973" rtl="0" eaLnBrk="1" fontAlgn="auto" latinLnBrk="0" hangingPunct="1">
                        <a:lnSpc>
                          <a:spcPct val="100000"/>
                        </a:lnSpc>
                        <a:spcBef>
                          <a:spcPts val="0"/>
                        </a:spcBef>
                        <a:spcAft>
                          <a:spcPts val="0"/>
                        </a:spcAft>
                        <a:buClrTx/>
                        <a:buSzTx/>
                        <a:buFontTx/>
                        <a:buNone/>
                        <a:tabLst/>
                        <a:defRPr/>
                      </a:pPr>
                      <a:r>
                        <a:rPr lang="en-US" sz="2200" b="0" dirty="0">
                          <a:solidFill>
                            <a:schemeClr val="bg1"/>
                          </a:solidFill>
                          <a:latin typeface="Arial" panose="020B0604020202020204" pitchFamily="34" charset="0"/>
                          <a:cs typeface="Arial" panose="020B0604020202020204" pitchFamily="34" charset="0"/>
                        </a:rPr>
                        <a:t>8 ± 2</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200" b="0" dirty="0">
                          <a:solidFill>
                            <a:schemeClr val="bg1"/>
                          </a:solidFill>
                          <a:latin typeface="Arial" panose="020B0604020202020204" pitchFamily="34" charset="0"/>
                          <a:cs typeface="Arial" panose="020B0604020202020204" pitchFamily="34" charset="0"/>
                        </a:rPr>
                        <a:t>0.6</a:t>
                      </a:r>
                      <a:endParaRPr lang="ro-RO" sz="2200" b="0" dirty="0">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3608390610"/>
                  </a:ext>
                </a:extLst>
              </a:tr>
            </a:tbl>
          </a:graphicData>
        </a:graphic>
      </p:graphicFrame>
      <p:sp>
        <p:nvSpPr>
          <p:cNvPr id="59" name="Rectangle: Rounded Corners 58">
            <a:extLst>
              <a:ext uri="{FF2B5EF4-FFF2-40B4-BE49-F238E27FC236}">
                <a16:creationId xmlns:a16="http://schemas.microsoft.com/office/drawing/2014/main" xmlns="" id="{E0F6740F-AFB8-4C3F-A0B4-8D9D92A01F83}"/>
              </a:ext>
            </a:extLst>
          </p:cNvPr>
          <p:cNvSpPr/>
          <p:nvPr/>
        </p:nvSpPr>
        <p:spPr>
          <a:xfrm>
            <a:off x="8673168" y="28519027"/>
            <a:ext cx="4780450" cy="463715"/>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Arial" panose="020B0604020202020204" pitchFamily="34" charset="0"/>
                <a:cs typeface="Arial" panose="020B0604020202020204" pitchFamily="34" charset="0"/>
              </a:rPr>
              <a:t>Fischer exact test: p=0.12</a:t>
            </a:r>
          </a:p>
        </p:txBody>
      </p:sp>
      <p:sp>
        <p:nvSpPr>
          <p:cNvPr id="60" name="Rectangle: Rounded Corners 59">
            <a:extLst>
              <a:ext uri="{FF2B5EF4-FFF2-40B4-BE49-F238E27FC236}">
                <a16:creationId xmlns:a16="http://schemas.microsoft.com/office/drawing/2014/main" xmlns="" id="{47DD9A34-C977-475C-9D88-BBB7A2EB82EC}"/>
              </a:ext>
            </a:extLst>
          </p:cNvPr>
          <p:cNvSpPr/>
          <p:nvPr/>
        </p:nvSpPr>
        <p:spPr>
          <a:xfrm>
            <a:off x="476271" y="26191050"/>
            <a:ext cx="4721104" cy="19218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latin typeface="Arial" panose="020B0604020202020204" pitchFamily="34" charset="0"/>
                <a:cs typeface="Arial" panose="020B0604020202020204" pitchFamily="34" charset="0"/>
              </a:rPr>
              <a:t>No correlation was found between presence of brain MRI abnormalities and MHE diagnosis</a:t>
            </a:r>
          </a:p>
        </p:txBody>
      </p:sp>
    </p:spTree>
    <p:extLst>
      <p:ext uri="{BB962C8B-B14F-4D97-AF65-F5344CB8AC3E}">
        <p14:creationId xmlns:p14="http://schemas.microsoft.com/office/powerpoint/2010/main" val="861964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291</TotalTime>
  <Words>201</Words>
  <Application>Microsoft Office PowerPoint</Application>
  <PresentationFormat>Custom</PresentationFormat>
  <Paragraphs>74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Wingdings 3</vt:lpstr>
      <vt:lpstr>Ion</vt:lpstr>
      <vt:lpstr>Brain MRI findings in liver cirrhosis patients with subclinical hepatic encephalopathy Lupescu IC1, Iacob S2,4, Lupescu IG3,4, Gheorghe L2,4 1Neurology Department, Fundeni Clinical Institute, Bucharest, Romania 2Gastroenterology Department, Fundeni Clinical Institute, Bucharest, Romania 3Radiology and Medical Imaging Department, Fundeni Clinical Institute, Bucharest, Romania 4Carol Davila University of Medicine and Pharmacy, Bucharest, Romania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MRI findings in liver cirrhosis patients with subclinical hepatic encephalopathy Lupescu IC, Iacob S, Lupescu IG, Gheorghe L</dc:title>
  <dc:creator>Blue</dc:creator>
  <cp:lastModifiedBy>Blue</cp:lastModifiedBy>
  <cp:revision>91</cp:revision>
  <dcterms:modified xsi:type="dcterms:W3CDTF">2019-04-08T10:11:12Z</dcterms:modified>
</cp:coreProperties>
</file>