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65" r:id="rId3"/>
    <p:sldId id="266" r:id="rId4"/>
    <p:sldId id="267" r:id="rId5"/>
    <p:sldId id="268" r:id="rId6"/>
    <p:sldId id="269" r:id="rId7"/>
    <p:sldId id="260" r:id="rId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xmlns="">
        <p15:guide id="1" orient="horz" pos="215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p:restoredTop sz="94660"/>
  </p:normalViewPr>
  <p:slideViewPr>
    <p:cSldViewPr snapToGrid="0" showGuides="1">
      <p:cViewPr>
        <p:scale>
          <a:sx n="73" d="100"/>
          <a:sy n="73" d="100"/>
        </p:scale>
        <p:origin x="-364" y="-4"/>
      </p:cViewPr>
      <p:guideLst>
        <p:guide orient="horz" pos="2158"/>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Click to edit Master text styles</a:t>
            </a:r>
          </a:p>
        </p:txBody>
      </p:sp>
      <p:sp>
        <p:nvSpPr>
          <p:cNvPr id="4" name="Date Placeholder 3"/>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8" name="Footer Placeholder 7"/>
          <p:cNvSpPr>
            <a:spLocks noGrp="1"/>
          </p:cNvSpPr>
          <p:nvPr>
            <p:ph type="ftr" sz="quarter" idx="11"/>
          </p:nvPr>
        </p:nvSpPr>
        <p:spPr/>
        <p:txBody>
          <a:bodyPr/>
          <a:lstStyle/>
          <a:p>
            <a:pPr fontAlgn="auto"/>
            <a:endParaRPr lang="en-US" strike="noStrike" noProof="1"/>
          </a:p>
        </p:txBody>
      </p:sp>
      <p:sp>
        <p:nvSpPr>
          <p:cNvPr id="9" name="Slide Number Placeholder 8"/>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4" name="Footer Placeholder 3"/>
          <p:cNvSpPr>
            <a:spLocks noGrp="1"/>
          </p:cNvSpPr>
          <p:nvPr>
            <p:ph type="ftr" sz="quarter" idx="11"/>
          </p:nvPr>
        </p:nvSpPr>
        <p:spPr/>
        <p:txBody>
          <a:bodyPr/>
          <a:lstStyle/>
          <a:p>
            <a:pPr fontAlgn="auto"/>
            <a:endParaRPr lang="en-US" strike="noStrike" noProof="1"/>
          </a:p>
        </p:txBody>
      </p:sp>
      <p:sp>
        <p:nvSpPr>
          <p:cNvPr id="5" name="Slide Number Placeholder 4"/>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3" name="Footer Placeholder 2"/>
          <p:cNvSpPr>
            <a:spLocks noGrp="1"/>
          </p:cNvSpPr>
          <p:nvPr>
            <p:ph type="ftr" sz="quarter" idx="11"/>
          </p:nvPr>
        </p:nvSpPr>
        <p:spPr/>
        <p:txBody>
          <a:bodyPr/>
          <a:lstStyle/>
          <a:p>
            <a:pPr fontAlgn="auto"/>
            <a:endParaRPr lang="en-US" strike="noStrike" noProof="1"/>
          </a:p>
        </p:txBody>
      </p:sp>
      <p:sp>
        <p:nvSpPr>
          <p:cNvPr id="4" name="Slide Number Placeholder 3"/>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Click to edit Master text styles</a:t>
            </a:r>
          </a:p>
          <a:p>
            <a:pPr lvl="1" fontAlgn="auto"/>
            <a:r>
              <a:rPr lang="en-US" strike="noStrike" noProof="1" smtClean="0"/>
              <a:t>Second level</a:t>
            </a:r>
          </a:p>
          <a:p>
            <a:pPr lvl="2" fontAlgn="auto"/>
            <a:r>
              <a:rPr lang="en-US" strike="noStrike" noProof="1" smtClean="0"/>
              <a:t>Third level</a:t>
            </a:r>
          </a:p>
          <a:p>
            <a:pPr lvl="3" fontAlgn="auto"/>
            <a:r>
              <a:rPr lang="en-US" strike="noStrike" noProof="1" smtClean="0"/>
              <a:t>Fourth level</a:t>
            </a:r>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p>
        </p:txBody>
      </p:sp>
      <p:sp>
        <p:nvSpPr>
          <p:cNvPr id="5" name="Date Placeholder 4"/>
          <p:cNvSpPr>
            <a:spLocks noGrp="1"/>
          </p:cNvSpPr>
          <p:nvPr>
            <p:ph type="dt" sz="half" idx="10"/>
          </p:nvPr>
        </p:nvSpPr>
        <p:spPr/>
        <p:txBody>
          <a:body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6" name="Footer Placeholder 5"/>
          <p:cNvSpPr>
            <a:spLocks noGrp="1"/>
          </p:cNvSpPr>
          <p:nvPr>
            <p:ph type="ftr" sz="quarter" idx="11"/>
          </p:nvPr>
        </p:nvSpPr>
        <p:spPr/>
        <p:txBody>
          <a:bodyPr/>
          <a:lstStyle/>
          <a:p>
            <a:pPr fontAlgn="auto"/>
            <a:endParaRPr lang="en-US" strike="noStrike" noProof="1"/>
          </a:p>
        </p:txBody>
      </p:sp>
      <p:sp>
        <p:nvSpPr>
          <p:cNvPr id="7" name="Slide Number Placeholder 6"/>
          <p:cNvSpPr>
            <a:spLocks noGrp="1"/>
          </p:cNvSpPr>
          <p:nvPr>
            <p:ph type="sldNum" sz="quarter" idx="12"/>
          </p:nvPr>
        </p:nvSpPr>
        <p:spPr/>
        <p:txBody>
          <a:body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en-US" altLang="zh-CN"/>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3A1C593-65D0-4073-BCC9-577B9352EA97}" type="datetimeFigureOut">
              <a:rPr lang="en-US" strike="noStrike" noProof="1" smtClean="0">
                <a:latin typeface="+mn-lt"/>
                <a:ea typeface="+mn-ea"/>
                <a:cs typeface="+mn-cs"/>
              </a:rPr>
              <a:t>2/20/2026</a:t>
            </a:fld>
            <a:endParaRPr 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B618960-8005-486C-9A75-10CB2AAC16F9}" type="slidenum">
              <a:rPr lang="en-US" strike="noStrike" noProof="1" smtClean="0">
                <a:latin typeface="+mn-lt"/>
                <a:ea typeface="+mn-ea"/>
                <a:cs typeface="+mn-cs"/>
              </a:rPr>
              <a:t>‹#›</a:t>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COP_Forum_01"/>
          <p:cNvPicPr>
            <a:picLocks noChangeAspect="1"/>
          </p:cNvPicPr>
          <p:nvPr/>
        </p:nvPicPr>
        <p:blipFill>
          <a:blip r:embed="rId2"/>
          <a:stretch>
            <a:fillRect/>
          </a:stretch>
        </p:blipFill>
        <p:spPr>
          <a:xfrm>
            <a:off x="0" y="635"/>
            <a:ext cx="12192000" cy="6856730"/>
          </a:xfrm>
          <a:prstGeom prst="rect">
            <a:avLst/>
          </a:prstGeom>
        </p:spPr>
      </p:pic>
      <p:sp>
        <p:nvSpPr>
          <p:cNvPr id="4098" name="Title 7"/>
          <p:cNvSpPr>
            <a:spLocks noGrp="1"/>
          </p:cNvSpPr>
          <p:nvPr/>
        </p:nvSpPr>
        <p:spPr>
          <a:xfrm>
            <a:off x="1884680" y="2338070"/>
            <a:ext cx="8423275" cy="2152015"/>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a:latin typeface="Encode Sans Normal" panose="02000000000000000000" charset="0"/>
                <a:cs typeface="Encode Sans Normal" panose="02000000000000000000" charset="0"/>
              </a:rPr>
              <a:t>Lorem ipsum dolor sit amet, consectetur adipiscing elit. Duis ac turpis mattis, convallis dolor at, blandit lectus. </a:t>
            </a:r>
          </a:p>
        </p:txBody>
      </p:sp>
      <p:sp>
        <p:nvSpPr>
          <p:cNvPr id="4099" name="Content Placeholder 8"/>
          <p:cNvSpPr>
            <a:spLocks noGrp="1"/>
          </p:cNvSpPr>
          <p:nvPr>
            <p:ph idx="1"/>
          </p:nvPr>
        </p:nvSpPr>
        <p:spPr>
          <a:xfrm>
            <a:off x="2207895" y="4887595"/>
            <a:ext cx="7641590" cy="972820"/>
          </a:xfrm>
        </p:spPr>
        <p:txBody>
          <a:bodyPr vert="horz" lIns="91440" tIns="45720" rIns="91440" bIns="45720" anchor="t" anchorCtr="0"/>
          <a:lstStyle/>
          <a:p>
            <a:pPr marL="0" indent="0" algn="ctr">
              <a:buNone/>
            </a:pPr>
            <a:r>
              <a:rPr lang="en-US" altLang="en-US" sz="1800">
                <a:solidFill>
                  <a:schemeClr val="tx1"/>
                </a:solidFill>
                <a:latin typeface="Encode Sans Normal" panose="02000000000000000000" charset="0"/>
                <a:cs typeface="Encode Sans Normal" panose="02000000000000000000" charset="0"/>
              </a:rPr>
              <a:t>NAME SURNAME</a:t>
            </a:r>
            <a:r>
              <a:rPr lang="en-US" altLang="en-US" sz="1600">
                <a:solidFill>
                  <a:schemeClr val="tx1"/>
                </a:solidFill>
                <a:latin typeface="Encode Sans Normal" panose="02000000000000000000" charset="0"/>
                <a:cs typeface="Encode Sans Normal" panose="02000000000000000000" charset="0"/>
              </a:rPr>
              <a:t>                                                                                                                UNIVERSITY                                                                                                                                  </a:t>
            </a:r>
            <a:r>
              <a:rPr lang="en-US" altLang="en-US" sz="1600">
                <a:solidFill>
                  <a:schemeClr val="tx1"/>
                </a:solidFill>
                <a:latin typeface="Encode Sans Normal" panose="02000000000000000000" charset="0"/>
                <a:cs typeface="Encode Sans Normal" panose="02000000000000000000" charset="0"/>
                <a:sym typeface="+mn-ea"/>
              </a:rPr>
              <a:t>institution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Forum"/>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zh-CN" sz="2800">
                <a:latin typeface="Encode Sans Normal" panose="02000000000000000000" charset="0"/>
                <a:cs typeface="Encode Sans Normal" panose="02000000000000000000" charset="0"/>
              </a:rPr>
              <a:t>TITLU ARTICOL</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Forum"/>
          <p:cNvPicPr>
            <a:picLocks noChangeAspect="1"/>
          </p:cNvPicPr>
          <p:nvPr/>
        </p:nvPicPr>
        <p:blipFill>
          <a:blip r:embed="rId2"/>
          <a:stretch>
            <a:fillRect/>
          </a:stretch>
        </p:blipFill>
        <p:spPr>
          <a:xfrm>
            <a:off x="0" y="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4099" name="Content Placeholder 8"/>
          <p:cNvSpPr>
            <a:spLocks noGrp="1"/>
          </p:cNvSpPr>
          <p:nvPr>
            <p:ph idx="1"/>
          </p:nvPr>
        </p:nvSpPr>
        <p:spPr>
          <a:xfrm>
            <a:off x="365760" y="1838325"/>
            <a:ext cx="5594985"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
        <p:nvSpPr>
          <p:cNvPr id="12" name="Content Placeholder 8"/>
          <p:cNvSpPr>
            <a:spLocks noGrp="1"/>
          </p:cNvSpPr>
          <p:nvPr/>
        </p:nvSpPr>
        <p:spPr>
          <a:xfrm>
            <a:off x="6153785" y="1772920"/>
            <a:ext cx="5594985" cy="463740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_Pag int Forum"/>
          <p:cNvPicPr>
            <a:picLocks noChangeAspect="1"/>
          </p:cNvPicPr>
          <p:nvPr/>
        </p:nvPicPr>
        <p:blipFill>
          <a:blip r:embed="rId2"/>
          <a:stretch>
            <a:fillRect/>
          </a:stretch>
        </p:blipFill>
        <p:spPr>
          <a:xfrm>
            <a:off x="0" y="0"/>
            <a:ext cx="12192000" cy="6852285"/>
          </a:xfrm>
          <a:prstGeom prst="rect">
            <a:avLst/>
          </a:prstGeom>
        </p:spPr>
      </p:pic>
      <p:sp>
        <p:nvSpPr>
          <p:cNvPr id="22"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23" name="Content Placeholder 8"/>
          <p:cNvSpPr>
            <a:spLocks noGrp="1"/>
          </p:cNvSpPr>
          <p:nvPr>
            <p:ph idx="1"/>
          </p:nvPr>
        </p:nvSpPr>
        <p:spPr>
          <a:xfrm>
            <a:off x="365760" y="1838325"/>
            <a:ext cx="5594985"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
        <p:nvSpPr>
          <p:cNvPr id="24" name="Content Placeholder 8"/>
          <p:cNvSpPr>
            <a:spLocks noGrp="1"/>
          </p:cNvSpPr>
          <p:nvPr/>
        </p:nvSpPr>
        <p:spPr>
          <a:xfrm>
            <a:off x="6153785" y="1772920"/>
            <a:ext cx="5594985" cy="463740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Forum"/>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Pag int Forum"/>
          <p:cNvPicPr>
            <a:picLocks noChangeAspect="1"/>
          </p:cNvPicPr>
          <p:nvPr/>
        </p:nvPicPr>
        <p:blipFill>
          <a:blip r:embed="rId2"/>
          <a:stretch>
            <a:fillRect/>
          </a:stretch>
        </p:blipFill>
        <p:spPr>
          <a:xfrm>
            <a:off x="0" y="2540"/>
            <a:ext cx="12192000" cy="6852285"/>
          </a:xfrm>
          <a:prstGeom prst="rect">
            <a:avLst/>
          </a:prstGeom>
        </p:spPr>
      </p:pic>
      <p:sp>
        <p:nvSpPr>
          <p:cNvPr id="4098" name="Title 7"/>
          <p:cNvSpPr>
            <a:spLocks noGrp="1"/>
          </p:cNvSpPr>
          <p:nvPr>
            <p:ph type="title"/>
          </p:nvPr>
        </p:nvSpPr>
        <p:spPr>
          <a:xfrm>
            <a:off x="838200" y="1006475"/>
            <a:ext cx="10515600" cy="581025"/>
          </a:xfrm>
        </p:spPr>
        <p:txBody>
          <a:bodyPr vert="horz" lIns="91440" tIns="45720" rIns="91440" bIns="45720" anchor="ctr" anchorCtr="0"/>
          <a:lstStyle/>
          <a:p>
            <a:pPr algn="ctr"/>
            <a:r>
              <a:rPr lang="en-US" altLang="en-US" sz="2800">
                <a:latin typeface="Encode Sans Normal" panose="02000000000000000000" charset="0"/>
                <a:cs typeface="Encode Sans Normal" panose="02000000000000000000" charset="0"/>
              </a:rPr>
              <a:t>ARTICLE TITLE</a:t>
            </a:r>
          </a:p>
        </p:txBody>
      </p:sp>
      <p:sp>
        <p:nvSpPr>
          <p:cNvPr id="4099" name="Content Placeholder 8"/>
          <p:cNvSpPr>
            <a:spLocks noGrp="1"/>
          </p:cNvSpPr>
          <p:nvPr>
            <p:ph idx="1"/>
          </p:nvPr>
        </p:nvSpPr>
        <p:spPr>
          <a:xfrm>
            <a:off x="365760" y="1838325"/>
            <a:ext cx="11469370" cy="4637405"/>
          </a:xfrm>
        </p:spPr>
        <p:txBody>
          <a:bodyPr vert="horz" lIns="91440" tIns="45720" rIns="91440" bIns="45720" anchor="t" anchorCtr="0"/>
          <a:lstStyle/>
          <a:p>
            <a:pPr marL="0" indent="0" algn="just">
              <a:buNone/>
            </a:pPr>
            <a:r>
              <a:rPr lang="en-US" altLang="en-US" sz="1600">
                <a:latin typeface="Encode Sans Normal" panose="02000000000000000000" charset="0"/>
                <a:cs typeface="Encode Sans Normal" panose="02000000000000000000" charset="0"/>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 </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p>
          <a:p>
            <a:pPr marL="0" indent="0" algn="just">
              <a:buNone/>
            </a:pPr>
            <a:r>
              <a:rPr lang="en-US" altLang="en-US" sz="1600">
                <a:latin typeface="Encode Sans Normal" panose="02000000000000000000" charset="0"/>
                <a:cs typeface="Encode Sans Normal" panose="02000000000000000000" charset="0"/>
                <a:sym typeface="+mn-ea"/>
              </a:rPr>
              <a:t>Lorem ipsum dolor sit amet, consectetur adipiscing elit. Duis ac turpis mattis, convallis dolor at, blandit lectus. Nullam tincidunt ex hendrerit, cursus tellus sed, malesuada odio. Praesent vel sem cursus, sollicitudin augue sit amet, faucibus eros. Ut dictum magna quis euismod malesuada. Cras iaculis elementum eros in egestas. Suspendisse non ex lectus. Aenean commodo luctus lorem, in feugiat tortor finibus nec. In dui diam, gravida eget tempor vitae, sodales nec nisi. Cras venenatis purus et tellus bibendum, non venenatis orci euismod. Aliquam erat volutpat.</a:t>
            </a:r>
            <a:endParaRPr lang="en-US" altLang="en-US" sz="1600">
              <a:latin typeface="Encode Sans Normal" panose="02000000000000000000" charset="0"/>
              <a:cs typeface="Encode Sans Normal" panose="0200000000000000000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COP_Forum_final"/>
          <p:cNvPicPr>
            <a:picLocks noChangeAspect="1"/>
          </p:cNvPicPr>
          <p:nvPr/>
        </p:nvPicPr>
        <p:blipFill>
          <a:blip r:embed="rId2"/>
          <a:stretch>
            <a:fillRect/>
          </a:stretch>
        </p:blipFill>
        <p:spPr>
          <a:xfrm>
            <a:off x="0" y="635"/>
            <a:ext cx="12192000" cy="68567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2156</Words>
  <Application>Microsoft Office PowerPoint</Application>
  <PresentationFormat>Custom</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TITLU ARTICOL</vt:lpstr>
      <vt:lpstr>ARTICLE TITLE</vt:lpstr>
      <vt:lpstr>ARTICLE TITLE</vt:lpstr>
      <vt:lpstr>ARTICLE TITLE</vt:lpstr>
      <vt:lpstr>ARTICLE TITLE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Speranta-PC</dc:creator>
  <cp:lastModifiedBy>Speranta-PC</cp:lastModifiedBy>
  <cp:revision>10</cp:revision>
  <dcterms:created xsi:type="dcterms:W3CDTF">2025-06-19T14:38:00Z</dcterms:created>
  <dcterms:modified xsi:type="dcterms:W3CDTF">2026-02-20T18:50:43Z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146868C217774A4595F6594D2150822B_13</vt:lpwstr>
  </property>
  <property fmtid="{D5CDD505-2E9C-101B-9397-08002B2CF9AE}" pid="3" name="KSOProductBuildVer">
    <vt:lpwstr>1033-12.2.0.23196</vt:lpwstr>
  </property>
</Properties>
</file>