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5" r:id="rId4"/>
    <p:sldId id="264" r:id="rId5"/>
    <p:sldId id="267" r:id="rId6"/>
    <p:sldId id="268" r:id="rId7"/>
    <p:sldId id="269" r:id="rId8"/>
    <p:sldId id="270" r:id="rId9"/>
    <p:sldId id="260" r:id="rId10"/>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xmlns="">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p:restoredTop sz="94660"/>
  </p:normalViewPr>
  <p:slideViewPr>
    <p:cSldViewPr snapToGrid="0" showGuides="1">
      <p:cViewPr>
        <p:scale>
          <a:sx n="73" d="100"/>
          <a:sy n="73" d="100"/>
        </p:scale>
        <p:origin x="-364" y="-4"/>
      </p:cViewPr>
      <p:guideLst>
        <p:guide orient="horz" pos="2159"/>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auto"/>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smtClean="0"/>
              <a:t>Click to edit Master text styles</a:t>
            </a:r>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6" name="Footer Placeholder 5"/>
          <p:cNvSpPr>
            <a:spLocks noGrp="1"/>
          </p:cNvSpPr>
          <p:nvPr>
            <p:ph type="ftr" sz="quarter" idx="11"/>
          </p:nvPr>
        </p:nvSpPr>
        <p:spPr/>
        <p:txBody>
          <a:bodyPr/>
          <a:lstStyle/>
          <a:p>
            <a:pPr fontAlgn="auto"/>
            <a:endParaRPr lang="en-US" strike="noStrike" noProof="1"/>
          </a:p>
        </p:txBody>
      </p:sp>
      <p:sp>
        <p:nvSpPr>
          <p:cNvPr id="7" name="Slide Number Placeholder 6"/>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8" name="Footer Placeholder 7"/>
          <p:cNvSpPr>
            <a:spLocks noGrp="1"/>
          </p:cNvSpPr>
          <p:nvPr>
            <p:ph type="ftr" sz="quarter" idx="11"/>
          </p:nvPr>
        </p:nvSpPr>
        <p:spPr/>
        <p:txBody>
          <a:bodyPr/>
          <a:lstStyle/>
          <a:p>
            <a:pPr fontAlgn="auto"/>
            <a:endParaRPr lang="en-US" strike="noStrike" noProof="1"/>
          </a:p>
        </p:txBody>
      </p:sp>
      <p:sp>
        <p:nvSpPr>
          <p:cNvPr id="9" name="Slide Number Placeholder 8"/>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4" name="Footer Placeholder 3"/>
          <p:cNvSpPr>
            <a:spLocks noGrp="1"/>
          </p:cNvSpPr>
          <p:nvPr>
            <p:ph type="ftr" sz="quarter" idx="11"/>
          </p:nvPr>
        </p:nvSpPr>
        <p:spPr/>
        <p:txBody>
          <a:bodyPr/>
          <a:lstStyle/>
          <a:p>
            <a:pPr fontAlgn="auto"/>
            <a:endParaRPr lang="en-US" strike="noStrike" noProof="1"/>
          </a:p>
        </p:txBody>
      </p:sp>
      <p:sp>
        <p:nvSpPr>
          <p:cNvPr id="5" name="Slide Number Placeholder 4"/>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3" name="Footer Placeholder 2"/>
          <p:cNvSpPr>
            <a:spLocks noGrp="1"/>
          </p:cNvSpPr>
          <p:nvPr>
            <p:ph type="ftr" sz="quarter" idx="11"/>
          </p:nvPr>
        </p:nvSpPr>
        <p:spPr/>
        <p:txBody>
          <a:bodyPr/>
          <a:lstStyle/>
          <a:p>
            <a:pPr fontAlgn="auto"/>
            <a:endParaRPr lang="en-US" strike="noStrike" noProof="1"/>
          </a:p>
        </p:txBody>
      </p:sp>
      <p:sp>
        <p:nvSpPr>
          <p:cNvPr id="4" name="Slide Number Placeholder 3"/>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p>
        </p:txBody>
      </p:sp>
      <p:sp>
        <p:nvSpPr>
          <p:cNvPr id="5" name="Date Placeholder 4"/>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6" name="Footer Placeholder 5"/>
          <p:cNvSpPr>
            <a:spLocks noGrp="1"/>
          </p:cNvSpPr>
          <p:nvPr>
            <p:ph type="ftr" sz="quarter" idx="11"/>
          </p:nvPr>
        </p:nvSpPr>
        <p:spPr/>
        <p:txBody>
          <a:bodyPr/>
          <a:lstStyle/>
          <a:p>
            <a:pPr fontAlgn="auto"/>
            <a:endParaRPr lang="en-US" strike="noStrike" noProof="1"/>
          </a:p>
        </p:txBody>
      </p:sp>
      <p:sp>
        <p:nvSpPr>
          <p:cNvPr id="7" name="Slide Number Placeholder 6"/>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p>
        </p:txBody>
      </p:sp>
      <p:sp>
        <p:nvSpPr>
          <p:cNvPr id="5" name="Date Placeholder 4"/>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6" name="Footer Placeholder 5"/>
          <p:cNvSpPr>
            <a:spLocks noGrp="1"/>
          </p:cNvSpPr>
          <p:nvPr>
            <p:ph type="ftr" sz="quarter" idx="11"/>
          </p:nvPr>
        </p:nvSpPr>
        <p:spPr/>
        <p:txBody>
          <a:bodyPr/>
          <a:lstStyle/>
          <a:p>
            <a:pPr fontAlgn="auto"/>
            <a:endParaRPr lang="en-US" strike="noStrike" noProof="1"/>
          </a:p>
        </p:txBody>
      </p:sp>
      <p:sp>
        <p:nvSpPr>
          <p:cNvPr id="7" name="Slide Number Placeholder 6"/>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lstStyle/>
          <a:p>
            <a:pPr lvl="0"/>
            <a:r>
              <a:rPr lang="en-US" altLang="zh-CN"/>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p:nvPr>
        </p:nvSpPr>
        <p:spPr>
          <a:xfrm>
            <a:off x="838200" y="4421188"/>
            <a:ext cx="10515600" cy="725487"/>
          </a:xfrm>
        </p:spPr>
        <p:txBody>
          <a:bodyPr vert="horz" lIns="91440" tIns="45720" rIns="91440" bIns="45720" anchor="ctr" anchorCtr="0"/>
          <a:lstStyle/>
          <a:p>
            <a:pPr algn="ctr"/>
            <a:r>
              <a:rPr lang="en-US" altLang="zh-CN" sz="3200">
                <a:solidFill>
                  <a:schemeClr val="bg1"/>
                </a:solidFill>
                <a:latin typeface="Bai Jamjuree SemiBold" panose="00000700000000000000" charset="0"/>
              </a:rPr>
              <a:t>Speaker NUME PRENUME</a:t>
            </a:r>
          </a:p>
        </p:txBody>
      </p:sp>
      <p:pic>
        <p:nvPicPr>
          <p:cNvPr id="2" name="Picture 1" descr="_COP_Curs_01"/>
          <p:cNvPicPr>
            <a:picLocks noChangeAspect="1"/>
          </p:cNvPicPr>
          <p:nvPr/>
        </p:nvPicPr>
        <p:blipFill>
          <a:blip r:embed="rId2"/>
          <a:stretch>
            <a:fillRect/>
          </a:stretch>
        </p:blipFill>
        <p:spPr>
          <a:xfrm>
            <a:off x="0" y="0"/>
            <a:ext cx="12192000" cy="6856730"/>
          </a:xfrm>
          <a:prstGeom prst="rect">
            <a:avLst/>
          </a:prstGeom>
        </p:spPr>
      </p:pic>
      <p:sp>
        <p:nvSpPr>
          <p:cNvPr id="4098" name="Title 7"/>
          <p:cNvSpPr>
            <a:spLocks noGrp="1"/>
          </p:cNvSpPr>
          <p:nvPr/>
        </p:nvSpPr>
        <p:spPr>
          <a:xfrm>
            <a:off x="1884680" y="2935605"/>
            <a:ext cx="8423275" cy="1930400"/>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a:solidFill>
                  <a:schemeClr val="bg1"/>
                </a:solidFill>
                <a:latin typeface="Encode Sans Normal" panose="02000000000000000000" charset="0"/>
                <a:cs typeface="Encode Sans Normal" panose="02000000000000000000" charset="0"/>
              </a:rPr>
              <a:t>Lorem ipsum dolor sit amet, consectetur adipiscing elit. Duis ac turpis mattis, convallis dolor at, blandit lectus. </a:t>
            </a:r>
          </a:p>
        </p:txBody>
      </p:sp>
      <p:sp>
        <p:nvSpPr>
          <p:cNvPr id="4099" name="Content Placeholder 8"/>
          <p:cNvSpPr>
            <a:spLocks noGrp="1"/>
          </p:cNvSpPr>
          <p:nvPr>
            <p:ph idx="1"/>
          </p:nvPr>
        </p:nvSpPr>
        <p:spPr>
          <a:xfrm>
            <a:off x="2207895" y="5320665"/>
            <a:ext cx="7641590" cy="972820"/>
          </a:xfrm>
        </p:spPr>
        <p:txBody>
          <a:bodyPr vert="horz" lIns="91440" tIns="45720" rIns="91440" bIns="45720" anchor="t" anchorCtr="0"/>
          <a:lstStyle/>
          <a:p>
            <a:pPr marL="0" indent="0" algn="ctr">
              <a:buNone/>
            </a:pPr>
            <a:r>
              <a:rPr lang="en-US" altLang="en-US" sz="1800">
                <a:solidFill>
                  <a:schemeClr val="bg1"/>
                </a:solidFill>
                <a:latin typeface="Encode Sans Normal" panose="02000000000000000000" charset="0"/>
                <a:cs typeface="Encode Sans Normal" panose="02000000000000000000" charset="0"/>
              </a:rPr>
              <a:t>NAME SURNAME</a:t>
            </a:r>
            <a:r>
              <a:rPr lang="en-US" altLang="en-US" sz="1600">
                <a:solidFill>
                  <a:schemeClr val="bg1"/>
                </a:solidFill>
                <a:latin typeface="Encode Sans Normal" panose="02000000000000000000" charset="0"/>
                <a:cs typeface="Encode Sans Normal" panose="02000000000000000000" charset="0"/>
              </a:rPr>
              <a:t>                                                                                                                UNIVERSITY                                                                                                                                  </a:t>
            </a:r>
            <a:r>
              <a:rPr lang="en-US" altLang="en-US" sz="1600">
                <a:solidFill>
                  <a:schemeClr val="bg1"/>
                </a:solidFill>
                <a:latin typeface="Encode Sans Normal" panose="02000000000000000000" charset="0"/>
                <a:cs typeface="Encode Sans Normal" panose="02000000000000000000" charset="0"/>
                <a:sym typeface="+mn-ea"/>
              </a:rPr>
              <a:t>institution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Pag int Curs"/>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zh-CN" sz="2800">
                <a:latin typeface="Encode Sans Normal" panose="02000000000000000000" charset="0"/>
                <a:cs typeface="Encode Sans Normal" panose="02000000000000000000" charset="0"/>
              </a:rPr>
              <a:t>TITLU ARTICOL</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Pag int Curs"/>
          <p:cNvPicPr>
            <a:picLocks noChangeAspect="1"/>
          </p:cNvPicPr>
          <p:nvPr/>
        </p:nvPicPr>
        <p:blipFill>
          <a:blip r:embed="rId2"/>
          <a:stretch>
            <a:fillRect/>
          </a:stretch>
        </p:blipFill>
        <p:spPr>
          <a:xfrm>
            <a:off x="0" y="2540"/>
            <a:ext cx="12192000" cy="6852285"/>
          </a:xfrm>
          <a:prstGeom prst="rect">
            <a:avLst/>
          </a:prstGeom>
        </p:spPr>
      </p:pic>
      <p:sp>
        <p:nvSpPr>
          <p:cNvPr id="22"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23" name="Content Placeholder 8"/>
          <p:cNvSpPr>
            <a:spLocks noGrp="1"/>
          </p:cNvSpPr>
          <p:nvPr>
            <p:ph idx="1"/>
          </p:nvPr>
        </p:nvSpPr>
        <p:spPr>
          <a:xfrm>
            <a:off x="365760" y="1838325"/>
            <a:ext cx="5594985"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
        <p:nvSpPr>
          <p:cNvPr id="24" name="Content Placeholder 8"/>
          <p:cNvSpPr>
            <a:spLocks noGrp="1"/>
          </p:cNvSpPr>
          <p:nvPr/>
        </p:nvSpPr>
        <p:spPr>
          <a:xfrm>
            <a:off x="6153785" y="1772920"/>
            <a:ext cx="5594985" cy="463740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Pag int Curs"/>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zh-CN" sz="2800">
                <a:latin typeface="Encode Sans Normal" panose="02000000000000000000" charset="0"/>
                <a:cs typeface="Encode Sans Normal" panose="02000000000000000000" charset="0"/>
              </a:rPr>
              <a:t>TITLU ARTICOL</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Pag int Curs"/>
          <p:cNvPicPr>
            <a:picLocks noChangeAspect="1"/>
          </p:cNvPicPr>
          <p:nvPr/>
        </p:nvPicPr>
        <p:blipFill>
          <a:blip r:embed="rId2"/>
          <a:stretch>
            <a:fillRect/>
          </a:stretch>
        </p:blipFill>
        <p:spPr>
          <a:xfrm>
            <a:off x="0" y="2540"/>
            <a:ext cx="12192000" cy="6852285"/>
          </a:xfrm>
          <a:prstGeom prst="rect">
            <a:avLst/>
          </a:prstGeom>
        </p:spPr>
      </p:pic>
      <p:sp>
        <p:nvSpPr>
          <p:cNvPr id="22"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23" name="Content Placeholder 8"/>
          <p:cNvSpPr>
            <a:spLocks noGrp="1"/>
          </p:cNvSpPr>
          <p:nvPr>
            <p:ph idx="1"/>
          </p:nvPr>
        </p:nvSpPr>
        <p:spPr>
          <a:xfrm>
            <a:off x="365760" y="1838325"/>
            <a:ext cx="5594985"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
        <p:nvSpPr>
          <p:cNvPr id="24" name="Content Placeholder 8"/>
          <p:cNvSpPr>
            <a:spLocks noGrp="1"/>
          </p:cNvSpPr>
          <p:nvPr/>
        </p:nvSpPr>
        <p:spPr>
          <a:xfrm>
            <a:off x="6153785" y="1772920"/>
            <a:ext cx="5594985" cy="463740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Pag int Curs"/>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zh-CN" sz="2800">
                <a:latin typeface="Encode Sans Normal" panose="02000000000000000000" charset="0"/>
                <a:cs typeface="Encode Sans Normal" panose="02000000000000000000" charset="0"/>
              </a:rPr>
              <a:t>TITLU ARTICOL</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Pag int Curs"/>
          <p:cNvPicPr>
            <a:picLocks noChangeAspect="1"/>
          </p:cNvPicPr>
          <p:nvPr/>
        </p:nvPicPr>
        <p:blipFill>
          <a:blip r:embed="rId2"/>
          <a:stretch>
            <a:fillRect/>
          </a:stretch>
        </p:blipFill>
        <p:spPr>
          <a:xfrm>
            <a:off x="0" y="2540"/>
            <a:ext cx="12192000" cy="6852285"/>
          </a:xfrm>
          <a:prstGeom prst="rect">
            <a:avLst/>
          </a:prstGeom>
        </p:spPr>
      </p:pic>
      <p:sp>
        <p:nvSpPr>
          <p:cNvPr id="22"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23" name="Content Placeholder 8"/>
          <p:cNvSpPr>
            <a:spLocks noGrp="1"/>
          </p:cNvSpPr>
          <p:nvPr>
            <p:ph idx="1"/>
          </p:nvPr>
        </p:nvSpPr>
        <p:spPr>
          <a:xfrm>
            <a:off x="365760" y="1838325"/>
            <a:ext cx="5594985"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
        <p:nvSpPr>
          <p:cNvPr id="24" name="Content Placeholder 8"/>
          <p:cNvSpPr>
            <a:spLocks noGrp="1"/>
          </p:cNvSpPr>
          <p:nvPr/>
        </p:nvSpPr>
        <p:spPr>
          <a:xfrm>
            <a:off x="6153785" y="1772920"/>
            <a:ext cx="5594985" cy="463740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Pag int Curs"/>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zh-CN" sz="2800">
                <a:latin typeface="Encode Sans Normal" panose="02000000000000000000" charset="0"/>
                <a:cs typeface="Encode Sans Normal" panose="02000000000000000000" charset="0"/>
              </a:rPr>
              <a:t>TITLU ARTICOL</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COP_Curs_final"/>
          <p:cNvPicPr>
            <a:picLocks noChangeAspect="1"/>
          </p:cNvPicPr>
          <p:nvPr/>
        </p:nvPicPr>
        <p:blipFill>
          <a:blip r:embed="rId2"/>
          <a:stretch>
            <a:fillRect/>
          </a:stretch>
        </p:blipFill>
        <p:spPr>
          <a:xfrm>
            <a:off x="0" y="635"/>
            <a:ext cx="12192000" cy="68567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3011</Words>
  <Application>Microsoft Office PowerPoint</Application>
  <PresentationFormat>Custom</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Speaker NUME PRENUME</vt:lpstr>
      <vt:lpstr>TITLU ARTICOL</vt:lpstr>
      <vt:lpstr>ARTICLE TITLE</vt:lpstr>
      <vt:lpstr>TITLU ARTICOL</vt:lpstr>
      <vt:lpstr>ARTICLE TITLE</vt:lpstr>
      <vt:lpstr>TITLU ARTICOL</vt:lpstr>
      <vt:lpstr>ARTICLE TITLE</vt:lpstr>
      <vt:lpstr>TITLU ARTICOL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Speranta-PC</dc:creator>
  <cp:lastModifiedBy>Speranta-PC</cp:lastModifiedBy>
  <cp:revision>8</cp:revision>
  <dcterms:created xsi:type="dcterms:W3CDTF">2025-06-19T14:38:00Z</dcterms:created>
  <dcterms:modified xsi:type="dcterms:W3CDTF">2026-02-20T18:49:58Z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81B757C5352A4059A2826B712B9A8B31_13</vt:lpwstr>
  </property>
  <property fmtid="{D5CDD505-2E9C-101B-9397-08002B2CF9AE}" pid="3" name="KSOProductBuildVer">
    <vt:lpwstr>1033-12.2.0.23196</vt:lpwstr>
  </property>
</Properties>
</file>