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5147945" cy="91440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 userDrawn="1">
          <p15:clr>
            <a:srgbClr val="A4A3A4"/>
          </p15:clr>
        </p15:guide>
        <p15:guide id="2" pos="16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881"/>
        <p:guide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500" y="1496484"/>
            <a:ext cx="3861000" cy="3183467"/>
          </a:xfrm>
        </p:spPr>
        <p:txBody>
          <a:bodyPr anchor="b"/>
          <a:lstStyle>
            <a:lvl1pPr algn="ctr">
              <a:defRPr sz="338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00" y="4802717"/>
            <a:ext cx="38610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985" indent="0" algn="ctr">
              <a:buNone/>
              <a:defRPr sz="1015"/>
            </a:lvl3pPr>
            <a:lvl4pPr marL="772160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7145" indent="0" algn="ctr">
              <a:buNone/>
              <a:defRPr sz="900"/>
            </a:lvl6pPr>
            <a:lvl7pPr marL="1544320" indent="0" algn="ctr">
              <a:buNone/>
              <a:defRPr sz="900"/>
            </a:lvl7pPr>
            <a:lvl8pPr marL="1801495" indent="0" algn="ctr">
              <a:buNone/>
              <a:defRPr sz="900"/>
            </a:lvl8pPr>
            <a:lvl9pPr marL="2059305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038" y="486833"/>
            <a:ext cx="1110038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25" y="486833"/>
            <a:ext cx="3265763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44" y="2279651"/>
            <a:ext cx="4440150" cy="3803649"/>
          </a:xfrm>
        </p:spPr>
        <p:txBody>
          <a:bodyPr anchor="b"/>
          <a:lstStyle>
            <a:lvl1pPr>
              <a:defRPr sz="338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44" y="6119284"/>
            <a:ext cx="4440150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98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21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71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43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14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93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25" y="2434167"/>
            <a:ext cx="21879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175" y="2434167"/>
            <a:ext cx="21879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96" y="486833"/>
            <a:ext cx="44401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596" y="2241551"/>
            <a:ext cx="217784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985" indent="0">
              <a:buNone/>
              <a:defRPr sz="1015" b="1"/>
            </a:lvl3pPr>
            <a:lvl4pPr marL="772160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7145" indent="0">
              <a:buNone/>
              <a:defRPr sz="900" b="1"/>
            </a:lvl6pPr>
            <a:lvl7pPr marL="1544320" indent="0">
              <a:buNone/>
              <a:defRPr sz="900" b="1"/>
            </a:lvl7pPr>
            <a:lvl8pPr marL="1801495" indent="0">
              <a:buNone/>
              <a:defRPr sz="900" b="1"/>
            </a:lvl8pPr>
            <a:lvl9pPr marL="20593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596" y="3340100"/>
            <a:ext cx="217784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175" y="2241551"/>
            <a:ext cx="218857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985" indent="0">
              <a:buNone/>
              <a:defRPr sz="1015" b="1"/>
            </a:lvl3pPr>
            <a:lvl4pPr marL="772160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7145" indent="0">
              <a:buNone/>
              <a:defRPr sz="900" b="1"/>
            </a:lvl6pPr>
            <a:lvl7pPr marL="1544320" indent="0">
              <a:buNone/>
              <a:defRPr sz="900" b="1"/>
            </a:lvl7pPr>
            <a:lvl8pPr marL="1801495" indent="0">
              <a:buNone/>
              <a:defRPr sz="900" b="1"/>
            </a:lvl8pPr>
            <a:lvl9pPr marL="20593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175" y="3340100"/>
            <a:ext cx="218857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96" y="609600"/>
            <a:ext cx="166036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571" y="1316567"/>
            <a:ext cx="2606175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596" y="2743200"/>
            <a:ext cx="166036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985" indent="0">
              <a:buNone/>
              <a:defRPr sz="675"/>
            </a:lvl3pPr>
            <a:lvl4pPr marL="772160" indent="0">
              <a:buNone/>
              <a:defRPr sz="565"/>
            </a:lvl4pPr>
            <a:lvl5pPr marL="1029335" indent="0">
              <a:buNone/>
              <a:defRPr sz="565"/>
            </a:lvl5pPr>
            <a:lvl6pPr marL="1287145" indent="0">
              <a:buNone/>
              <a:defRPr sz="565"/>
            </a:lvl6pPr>
            <a:lvl7pPr marL="1544320" indent="0">
              <a:buNone/>
              <a:defRPr sz="565"/>
            </a:lvl7pPr>
            <a:lvl8pPr marL="1801495" indent="0">
              <a:buNone/>
              <a:defRPr sz="565"/>
            </a:lvl8pPr>
            <a:lvl9pPr marL="2059305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96" y="609600"/>
            <a:ext cx="166036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8571" y="1316567"/>
            <a:ext cx="2606175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985" indent="0">
              <a:buNone/>
              <a:defRPr sz="1350"/>
            </a:lvl3pPr>
            <a:lvl4pPr marL="772160" indent="0">
              <a:buNone/>
              <a:defRPr sz="1125"/>
            </a:lvl4pPr>
            <a:lvl5pPr marL="1029335" indent="0">
              <a:buNone/>
              <a:defRPr sz="1125"/>
            </a:lvl5pPr>
            <a:lvl6pPr marL="1287145" indent="0">
              <a:buNone/>
              <a:defRPr sz="1125"/>
            </a:lvl6pPr>
            <a:lvl7pPr marL="1544320" indent="0">
              <a:buNone/>
              <a:defRPr sz="1125"/>
            </a:lvl7pPr>
            <a:lvl8pPr marL="1801495" indent="0">
              <a:buNone/>
              <a:defRPr sz="1125"/>
            </a:lvl8pPr>
            <a:lvl9pPr marL="2059305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596" y="2743200"/>
            <a:ext cx="166036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985" indent="0">
              <a:buNone/>
              <a:defRPr sz="675"/>
            </a:lvl3pPr>
            <a:lvl4pPr marL="772160" indent="0">
              <a:buNone/>
              <a:defRPr sz="565"/>
            </a:lvl4pPr>
            <a:lvl5pPr marL="1029335" indent="0">
              <a:buNone/>
              <a:defRPr sz="565"/>
            </a:lvl5pPr>
            <a:lvl6pPr marL="1287145" indent="0">
              <a:buNone/>
              <a:defRPr sz="565"/>
            </a:lvl6pPr>
            <a:lvl7pPr marL="1544320" indent="0">
              <a:buNone/>
              <a:defRPr sz="565"/>
            </a:lvl7pPr>
            <a:lvl8pPr marL="1801495" indent="0">
              <a:buNone/>
              <a:defRPr sz="565"/>
            </a:lvl8pPr>
            <a:lvl9pPr marL="2059305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25" y="486833"/>
            <a:ext cx="444015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25" y="2434167"/>
            <a:ext cx="444015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25" y="8475133"/>
            <a:ext cx="11583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275" y="8475133"/>
            <a:ext cx="17374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775" y="8475133"/>
            <a:ext cx="11583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985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905" algn="l" defTabSz="514985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985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985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1065" indent="-128905" algn="l" defTabSz="514985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8240" indent="-128905" algn="l" defTabSz="514985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5415" indent="-128905" algn="l" defTabSz="514985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3225" indent="-128905" algn="l" defTabSz="514985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30400" indent="-128905" algn="l" defTabSz="514985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8210" indent="-128905" algn="l" defTabSz="514985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98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98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985" algn="l" defTabSz="51498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2160" algn="l" defTabSz="51498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9335" algn="l" defTabSz="51498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7145" algn="l" defTabSz="51498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4320" algn="l" defTabSz="51498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1495" algn="l" defTabSz="51498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9305" algn="l" defTabSz="51498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Poster Curs 13th Update_design by Tzigaret_1080x1920 p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5143500" cy="9144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3255" y="3207385"/>
            <a:ext cx="3860800" cy="1998980"/>
          </a:xfrm>
        </p:spPr>
        <p:txBody>
          <a:bodyPr>
            <a:normAutofit fontScale="90000"/>
          </a:bodyPr>
          <a:p>
            <a:pPr algn="ctr"/>
            <a:r>
              <a:rPr lang="en-US" altLang="en-US" sz="2665" b="1">
                <a:latin typeface="Encode Sans Normal" panose="02000000000000000000" charset="0"/>
                <a:cs typeface="Encode Sans Normal" panose="02000000000000000000" charset="0"/>
                <a:sym typeface="+mn-ea"/>
              </a:rPr>
              <a:t>Lorem ipsum dolor sit amet, consectetur adipiscing elit. Duis ac turpis mattis, convallis dolor at, blandit lectus.</a:t>
            </a:r>
            <a:endParaRPr lang="en-US" sz="2665" b="1"/>
          </a:p>
        </p:txBody>
      </p:sp>
      <p:sp>
        <p:nvSpPr>
          <p:cNvPr id="4099" name="Content Placeholder 8"/>
          <p:cNvSpPr>
            <a:spLocks noGrp="1"/>
          </p:cNvSpPr>
          <p:nvPr/>
        </p:nvSpPr>
        <p:spPr>
          <a:xfrm>
            <a:off x="643255" y="5528310"/>
            <a:ext cx="3860800" cy="7905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800" b="1">
                <a:solidFill>
                  <a:schemeClr val="tx1"/>
                </a:solidFill>
                <a:latin typeface="Encode Sans Normal" panose="02000000000000000000" charset="0"/>
                <a:cs typeface="Encode Sans Normal" panose="02000000000000000000" charset="0"/>
              </a:rPr>
              <a:t>NAME SURNAME</a:t>
            </a:r>
            <a:r>
              <a:rPr lang="en-US" altLang="en-US" sz="1600">
                <a:solidFill>
                  <a:schemeClr val="tx1"/>
                </a:solidFill>
                <a:latin typeface="Encode Sans Normal" panose="02000000000000000000" charset="0"/>
                <a:cs typeface="Encode Sans Normal" panose="02000000000000000000" charset="0"/>
              </a:rPr>
              <a:t>                                                                                                                UNIVERSITY                                                                                                                                  </a:t>
            </a:r>
            <a:r>
              <a:rPr lang="en-US" altLang="en-US" sz="1600">
                <a:solidFill>
                  <a:schemeClr val="tx1"/>
                </a:solidFill>
                <a:latin typeface="Encode Sans Normal" panose="02000000000000000000" charset="0"/>
                <a:cs typeface="Encode Sans Normal" panose="02000000000000000000" charset="0"/>
                <a:sym typeface="+mn-ea"/>
              </a:rPr>
              <a:t>institution</a:t>
            </a:r>
            <a:endParaRPr lang="en-US" altLang="en-US" sz="1600">
              <a:solidFill>
                <a:schemeClr val="tx1"/>
              </a:solidFill>
              <a:latin typeface="Encode Sans Normal" panose="02000000000000000000" charset="0"/>
              <a:cs typeface="Encode Sans Normal" panose="02000000000000000000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WPS Presentation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Encode Sans Normal</vt:lpstr>
      <vt:lpstr>Calibri Light</vt:lpstr>
      <vt:lpstr>Microsoft YaHei</vt:lpstr>
      <vt:lpstr>Arial Unicode MS</vt:lpstr>
      <vt:lpstr>Calibri</vt:lpstr>
      <vt:lpstr>Office Theme</vt:lpstr>
      <vt:lpstr>Lorem ipsum dolor sit amet, consectetur adipiscing elit. Duis ac turpis mattis, convallis dolor at, blandit lectus.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tziga</dc:creator>
  <cp:lastModifiedBy>tziga</cp:lastModifiedBy>
  <cp:revision>7</cp:revision>
  <dcterms:created xsi:type="dcterms:W3CDTF">2025-07-23T00:59:00Z</dcterms:created>
  <dcterms:modified xsi:type="dcterms:W3CDTF">2026-02-20T18:58:47Z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0FBFBBB871A04C02AD58D22F5837A52C_13</vt:lpwstr>
  </property>
  <property fmtid="{D5CDD505-2E9C-101B-9397-08002B2CF9AE}" pid="3" name="KSOProductBuildVer">
    <vt:lpwstr>1033-12.2.0.23196</vt:lpwstr>
  </property>
</Properties>
</file>